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62" r:id="rId4"/>
    <p:sldId id="329" r:id="rId5"/>
    <p:sldId id="331" r:id="rId6"/>
    <p:sldId id="287" r:id="rId7"/>
    <p:sldId id="274" r:id="rId8"/>
    <p:sldId id="299" r:id="rId9"/>
    <p:sldId id="294" r:id="rId10"/>
    <p:sldId id="337" r:id="rId11"/>
    <p:sldId id="336" r:id="rId12"/>
    <p:sldId id="301" r:id="rId13"/>
    <p:sldId id="325" r:id="rId14"/>
    <p:sldId id="297" r:id="rId15"/>
    <p:sldId id="303" r:id="rId16"/>
    <p:sldId id="338" r:id="rId17"/>
    <p:sldId id="308" r:id="rId18"/>
    <p:sldId id="326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70D"/>
    <a:srgbClr val="83B61D"/>
    <a:srgbClr val="FFC200"/>
    <a:srgbClr val="5A9BD5"/>
    <a:srgbClr val="E11C47"/>
    <a:srgbClr val="20307E"/>
    <a:srgbClr val="129B3B"/>
    <a:srgbClr val="FFC000"/>
    <a:srgbClr val="CE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D7408-262B-44B4-9083-B48C8F25594A}" v="31" dt="2018-09-03T21:35:39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10"/>
            <a:ext cx="11646724" cy="5995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9361" y="5571734"/>
            <a:ext cx="2776994" cy="103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5798127"/>
            <a:ext cx="3196816" cy="105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2439553" y="4167760"/>
            <a:ext cx="7764395" cy="2671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7810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47368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334304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404272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29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161402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09"/>
            <a:ext cx="11646724" cy="6223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FBB17-260A-4CE0-83A3-AB8503F17855}"/>
              </a:ext>
            </a:extLst>
          </p:cNvPr>
          <p:cNvSpPr/>
          <p:nvPr userDrawn="1"/>
        </p:nvSpPr>
        <p:spPr>
          <a:xfrm>
            <a:off x="3115733" y="626533"/>
            <a:ext cx="5314659" cy="382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9730E-C535-4F88-8995-FAA02A87D55B}"/>
              </a:ext>
            </a:extLst>
          </p:cNvPr>
          <p:cNvSpPr/>
          <p:nvPr userDrawn="1"/>
        </p:nvSpPr>
        <p:spPr>
          <a:xfrm>
            <a:off x="2334193" y="3027314"/>
            <a:ext cx="7302178" cy="4571374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30B8A-F5AE-496B-8698-C62A26D47920}"/>
              </a:ext>
            </a:extLst>
          </p:cNvPr>
          <p:cNvSpPr/>
          <p:nvPr userDrawn="1"/>
        </p:nvSpPr>
        <p:spPr>
          <a:xfrm flipH="1">
            <a:off x="-658230" y="3121490"/>
            <a:ext cx="6752318" cy="4383023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9A416-FB9A-40E5-830D-76A244FA4C5A}"/>
              </a:ext>
            </a:extLst>
          </p:cNvPr>
          <p:cNvSpPr/>
          <p:nvPr userDrawn="1"/>
        </p:nvSpPr>
        <p:spPr>
          <a:xfrm>
            <a:off x="6073893" y="2990841"/>
            <a:ext cx="6752318" cy="460784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98058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0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7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7DB4-94C5-4383-864A-5E4B48C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228A-6E10-4728-987B-E64BEEB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E6A2-0F15-426A-8B90-FC243D6E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9900-0029-4522-BB80-CE9BE7A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31DA-3BF6-44A9-B3E1-A79EABC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E370-9866-44C1-AB96-0DD5739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2375-A4A8-4173-B48B-D97AD4A9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033-E28F-43A9-B268-8A2D6710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3C29-D2B8-4670-A4C7-369BD843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5613-4DF1-470D-BFB8-73E1B57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032-D129-4D11-8F2F-FDDE21F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2BA7-FD95-463C-8FE1-ED17D982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3CA2D-D6A8-45A6-AFCB-A90659FC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4508-9C85-46FA-A332-0BF11D01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2813-1F73-4742-85CB-4A697BB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36AEF-B2F5-4839-8841-661DA0A3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83B61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A52D-5472-4DE2-A0D5-4394807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99B4-9952-4753-8EBF-A097AA59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0D565-308E-43F0-BB22-5411519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5B29-B029-45A3-8EF6-0EF78260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FDF40-E501-4792-9060-C850DD9F1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0976A-B75E-4CF2-AD78-7401316D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3BF1-55D6-444B-8257-F1D551F0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803AB-EDBF-4624-9D8A-741ECD2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544E-16FA-4139-A9A0-16E14DB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3D93B-2A86-46C1-8AB6-6F6599E2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1810A-DA27-42E1-9F4B-539F9388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D0B5-32E3-44A9-A7F0-0F2AA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99F3-B941-421B-AD1F-3D762BF8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7DCE-2AC0-4E63-9F06-19FD19BA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611D-2D3F-4955-BBB0-74474CD6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338A-16D6-4BF0-8ECA-97671F0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F860-BA76-4AA9-9924-9FE733176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15BA-1C5B-4831-B62C-0A3CD7B6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7ABF0-49FC-42C3-A061-C85996D5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96F5-F80B-4E33-A247-03F02754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CAA8B-C8C3-4A8A-94E0-611FB5A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3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03D2-1143-4B7F-AEC8-89E4420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9F004-C850-4B9F-9884-B086DB45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D29C2-B76A-4083-9553-492B05726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6A8A-5FC2-4DF0-AE9E-9C3D4699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1F1DA-3729-4742-B9A6-ED2C0D5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4E320-CCB7-4633-BF5F-FF42AAE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8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3A4-F011-49E6-A845-6C48BB6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5A01B-1CA0-4E16-8441-4216478A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84E7-646B-4D69-9A63-90A56C8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D139-6C7E-4BAC-9805-39FF0441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ACF8-DB21-464B-8A51-2BEF3AF7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944A0-DD81-4432-9271-CBB8DDBE0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A16D-12E4-4AE0-A473-82C33B99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F169-5958-48BB-B005-AAA26CB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9F7E-0026-4453-8123-C89D3A8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881-61DA-430F-8D7A-8A823A25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701141" y="156170"/>
            <a:ext cx="10369136" cy="1042540"/>
          </a:xfrm>
          <a:prstGeom prst="rect">
            <a:avLst/>
          </a:prstGeom>
          <a:solidFill>
            <a:srgbClr val="20307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3670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FFC2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5A9BD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11C4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2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74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49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66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PC0l2RFNh-U&amp;t=29s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ED51B-BE39-4957-897A-7CA5190D3EE0}"/>
              </a:ext>
            </a:extLst>
          </p:cNvPr>
          <p:cNvSpPr/>
          <p:nvPr/>
        </p:nvSpPr>
        <p:spPr>
          <a:xfrm>
            <a:off x="512616" y="1120676"/>
            <a:ext cx="1086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 Learning </a:t>
            </a:r>
          </a:p>
          <a:p>
            <a:pPr lvl="0" algn="ctr">
              <a:defRPr/>
            </a:pPr>
            <a:endParaRPr lang="en-US" sz="4800" kern="0" cap="all" spc="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*Lessons for 9/18- 9/21</a:t>
            </a:r>
            <a:endParaRPr lang="en-US" sz="4800" kern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8820-C7DD-413F-8B2C-7D55647E594B}"/>
              </a:ext>
            </a:extLst>
          </p:cNvPr>
          <p:cNvSpPr txBox="1">
            <a:spLocks/>
          </p:cNvSpPr>
          <p:nvPr/>
        </p:nvSpPr>
        <p:spPr>
          <a:xfrm>
            <a:off x="1157844" y="350013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Bookman Old Style" panose="02050604050505020204" pitchFamily="18" charset="0"/>
              </a:rPr>
              <a:t>Video</a:t>
            </a:r>
          </a:p>
        </p:txBody>
      </p:sp>
      <p:pic>
        <p:nvPicPr>
          <p:cNvPr id="4" name="social media">
            <a:hlinkClick r:id="" action="ppaction://media"/>
            <a:extLst>
              <a:ext uri="{FF2B5EF4-FFF2-40B4-BE49-F238E27FC236}">
                <a16:creationId xmlns:a16="http://schemas.microsoft.com/office/drawing/2014/main" id="{7CF231E1-6B44-4F8F-8980-C9C3EC15D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961" y="1154875"/>
            <a:ext cx="10022774" cy="56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9F10B-10B3-4848-A671-FA676659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528" y="482559"/>
            <a:ext cx="7221218" cy="1454051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6CE78260-67F9-4E81-93F0-D710B9B6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2533C-4177-44A7-904D-5D880E506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9" y="1143084"/>
            <a:ext cx="3926843" cy="4523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060680-E930-4D87-B52D-845D71E34E0B}"/>
              </a:ext>
            </a:extLst>
          </p:cNvPr>
          <p:cNvSpPr/>
          <p:nvPr/>
        </p:nvSpPr>
        <p:spPr>
          <a:xfrm>
            <a:off x="5658861" y="1787675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latin typeface="Bookman Old Style" panose="02050604050505020204" pitchFamily="18" charset="0"/>
              </a:rPr>
              <a:t>What can make it difficult for people to remember their values when they're texting or socializing online?</a:t>
            </a:r>
          </a:p>
          <a:p>
            <a:pPr marL="457200" indent="-457200">
              <a:buAutoNum type="arabicPeriod"/>
            </a:pP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en-US" sz="2800" dirty="0">
                <a:latin typeface="Bookman Old Style" panose="02050604050505020204" pitchFamily="18" charset="0"/>
              </a:rPr>
              <a:t>How can what you do online to make your online (social media) world a better or worse place?</a:t>
            </a:r>
          </a:p>
        </p:txBody>
      </p:sp>
    </p:spTree>
    <p:extLst>
      <p:ext uri="{BB962C8B-B14F-4D97-AF65-F5344CB8AC3E}">
        <p14:creationId xmlns:p14="http://schemas.microsoft.com/office/powerpoint/2010/main" val="97026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Thursday 9/20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What would you do? Cyberbullying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D0166-3C44-4D31-B109-7473A8061BDB}"/>
              </a:ext>
            </a:extLst>
          </p:cNvPr>
          <p:cNvSpPr/>
          <p:nvPr/>
        </p:nvSpPr>
        <p:spPr>
          <a:xfrm>
            <a:off x="3672441" y="6094412"/>
            <a:ext cx="5583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https://www.youtube.com/watch?v=PC0l2RFNh-U&amp;t=29s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C317F8A-1399-48FB-8930-D00A277C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01" y="1430790"/>
            <a:ext cx="8920351" cy="46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6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9F10B-10B3-4848-A671-FA676659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528" y="482559"/>
            <a:ext cx="7221218" cy="1454051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6CE78260-67F9-4E81-93F0-D710B9B6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2533C-4177-44A7-904D-5D880E506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9" y="1143084"/>
            <a:ext cx="3926843" cy="452332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92FA674-39D6-41AE-88B0-20B9EA402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4224" y="2518255"/>
            <a:ext cx="5181600" cy="4351338"/>
          </a:xfrm>
        </p:spPr>
        <p:txBody>
          <a:bodyPr/>
          <a:lstStyle/>
          <a:p>
            <a:r>
              <a:rPr lang="en-US" sz="3600" dirty="0">
                <a:latin typeface="Bookman Old Style" panose="02050604050505020204" pitchFamily="18" charset="0"/>
              </a:rPr>
              <a:t>What would you have done?</a:t>
            </a:r>
          </a:p>
          <a:p>
            <a:endParaRPr lang="en-US" sz="3600" dirty="0">
              <a:latin typeface="Bookman Old Style" panose="02050604050505020204" pitchFamily="18" charset="0"/>
            </a:endParaRPr>
          </a:p>
          <a:p>
            <a:r>
              <a:rPr lang="en-US" sz="3600" dirty="0">
                <a:latin typeface="Bookman Old Style" panose="02050604050505020204" pitchFamily="18" charset="0"/>
              </a:rPr>
              <a:t> Is it OK to just ignore cyberbullying as long as you do not participate?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1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Friday 9/21 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51" y="1159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FBC2D2-3A38-429D-BA1A-014709316D92}"/>
              </a:ext>
            </a:extLst>
          </p:cNvPr>
          <p:cNvSpPr/>
          <p:nvPr/>
        </p:nvSpPr>
        <p:spPr>
          <a:xfrm>
            <a:off x="6044224" y="259216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Have you ever witnessed people being mean online?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r>
              <a:rPr lang="en-US" sz="3200" dirty="0">
                <a:latin typeface="Bookman Old Style" panose="02050604050505020204" pitchFamily="18" charset="0"/>
              </a:rPr>
              <a:t>Have you ever joined in? </a:t>
            </a:r>
          </a:p>
        </p:txBody>
      </p:sp>
    </p:spTree>
    <p:extLst>
      <p:ext uri="{BB962C8B-B14F-4D97-AF65-F5344CB8AC3E}">
        <p14:creationId xmlns:p14="http://schemas.microsoft.com/office/powerpoint/2010/main" val="297712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FB5D-E2F4-480A-8312-EDA3B2E470D0}"/>
              </a:ext>
            </a:extLst>
          </p:cNvPr>
          <p:cNvSpPr txBox="1">
            <a:spLocks/>
          </p:cNvSpPr>
          <p:nvPr/>
        </p:nvSpPr>
        <p:spPr>
          <a:xfrm>
            <a:off x="2637586" y="190979"/>
            <a:ext cx="7112055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BCD18-BFB8-4F94-B556-232CD3AEA5E6}"/>
              </a:ext>
            </a:extLst>
          </p:cNvPr>
          <p:cNvSpPr/>
          <p:nvPr/>
        </p:nvSpPr>
        <p:spPr>
          <a:xfrm>
            <a:off x="535021" y="1843323"/>
            <a:ext cx="6613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Bookman Old Style" panose="02050604050505020204" pitchFamily="18" charset="0"/>
              </a:rPr>
              <a:t>Tell us about a time you witnessed someone getting picked on online. What happened and what caused it to stop?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Bookman Old Style" panose="02050604050505020204" pitchFamily="18" charset="0"/>
              </a:rPr>
              <a:t>Online bullying is when someone keeps being mean to someone else on purpose online. How can the effects of bullying be amplified when they happen online?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Bookman Old Style" panose="02050604050505020204" pitchFamily="18" charset="0"/>
              </a:rPr>
              <a:t>Who can you go to for help if you witness online bullying? Why would you go to that person?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86FAC-E605-4CD1-BCF5-8CFA4930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533" y="1843323"/>
            <a:ext cx="4106215" cy="41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2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A99C3-DC5A-4DD4-83B2-70A4968AE50B}"/>
              </a:ext>
            </a:extLst>
          </p:cNvPr>
          <p:cNvSpPr txBox="1"/>
          <p:nvPr/>
        </p:nvSpPr>
        <p:spPr>
          <a:xfrm>
            <a:off x="812799" y="2336631"/>
            <a:ext cx="9927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ookman Old Style" panose="02050604050505020204" pitchFamily="18" charset="0"/>
              </a:rPr>
              <a:t>Optional Video &amp; Activities</a:t>
            </a:r>
          </a:p>
        </p:txBody>
      </p:sp>
    </p:spTree>
    <p:extLst>
      <p:ext uri="{BB962C8B-B14F-4D97-AF65-F5344CB8AC3E}">
        <p14:creationId xmlns:p14="http://schemas.microsoft.com/office/powerpoint/2010/main" val="242888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588D-E4D6-4170-A513-31548602F5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338138"/>
            <a:ext cx="10058400" cy="1609725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Video – </a:t>
            </a:r>
          </a:p>
        </p:txBody>
      </p:sp>
    </p:spTree>
    <p:extLst>
      <p:ext uri="{BB962C8B-B14F-4D97-AF65-F5344CB8AC3E}">
        <p14:creationId xmlns:p14="http://schemas.microsoft.com/office/powerpoint/2010/main" val="393649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BEB55B-DCD0-4008-B610-D42A529D16D2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DA7459-C770-47A8-AA92-3306FD91BA14}"/>
              </a:ext>
            </a:extLst>
          </p:cNvPr>
          <p:cNvSpPr/>
          <p:nvPr/>
        </p:nvSpPr>
        <p:spPr>
          <a:xfrm>
            <a:off x="609600" y="2194852"/>
            <a:ext cx="11167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Student conflicts often start or escalate online. Thinking about values can help students clarify how they want to behave. This lesson helps students apply their values to online social interactions.</a:t>
            </a:r>
            <a:endParaRPr lang="en-US" sz="3200" dirty="0"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52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650CA9-C914-46D6-AEFB-6FDD147C7F26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Objective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E6058-66AC-4F44-B741-7DECA7A3944A}"/>
              </a:ext>
            </a:extLst>
          </p:cNvPr>
          <p:cNvSpPr/>
          <p:nvPr/>
        </p:nvSpPr>
        <p:spPr>
          <a:xfrm>
            <a:off x="1183572" y="2468572"/>
            <a:ext cx="10454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Bookman Old Style" panose="02050604050505020204" pitchFamily="18" charset="0"/>
              </a:rPr>
              <a:t>Identify values that contribute to a positive online world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Bookman Old Style" panose="02050604050505020204" pitchFamily="18" charset="0"/>
              </a:rPr>
              <a:t>Create a values-based plan for how to help build a positive online world</a:t>
            </a:r>
            <a:endParaRPr lang="en-US" sz="3200" dirty="0"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4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Tuesday 9/18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9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3870" y="1812777"/>
            <a:ext cx="5181600" cy="4351338"/>
          </a:xfrm>
        </p:spPr>
        <p:txBody>
          <a:bodyPr/>
          <a:lstStyle/>
          <a:p>
            <a:r>
              <a:rPr lang="en-US" sz="3600" dirty="0">
                <a:latin typeface="Bookman Old Style" panose="02050604050505020204" pitchFamily="18" charset="0"/>
              </a:rPr>
              <a:t>What values do you see people show here at school?</a:t>
            </a:r>
          </a:p>
          <a:p>
            <a:endParaRPr lang="en-US" sz="3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3600" dirty="0">
              <a:latin typeface="Bookman Old Style" panose="02050604050505020204" pitchFamily="18" charset="0"/>
            </a:endParaRPr>
          </a:p>
          <a:p>
            <a:r>
              <a:rPr lang="en-US" sz="3600" dirty="0">
                <a:latin typeface="Bookman Old Style" panose="02050604050505020204" pitchFamily="18" charset="0"/>
              </a:rPr>
              <a:t>How do they show them?</a:t>
            </a:r>
          </a:p>
          <a:p>
            <a:endParaRPr lang="en-US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6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E6EA-9427-4173-B2DD-5BD82A75EB73}"/>
              </a:ext>
            </a:extLst>
          </p:cNvPr>
          <p:cNvSpPr txBox="1">
            <a:spLocks/>
          </p:cNvSpPr>
          <p:nvPr/>
        </p:nvSpPr>
        <p:spPr>
          <a:xfrm>
            <a:off x="1704109" y="338138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Bookman Old Style" panose="02050604050505020204" pitchFamily="18" charset="0"/>
              </a:rPr>
              <a:t>Video</a:t>
            </a:r>
          </a:p>
        </p:txBody>
      </p:sp>
      <p:pic>
        <p:nvPicPr>
          <p:cNvPr id="4" name="ScreenRecorderProject12">
            <a:hlinkClick r:id="" action="ppaction://media"/>
            <a:extLst>
              <a:ext uri="{FF2B5EF4-FFF2-40B4-BE49-F238E27FC236}">
                <a16:creationId xmlns:a16="http://schemas.microsoft.com/office/drawing/2014/main" id="{F25E74AF-96B9-4902-928B-66FAC23DB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109" y="1220190"/>
            <a:ext cx="10022774" cy="56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02045D-4890-4246-BD1A-E6B54476A619}"/>
              </a:ext>
            </a:extLst>
          </p:cNvPr>
          <p:cNvSpPr/>
          <p:nvPr/>
        </p:nvSpPr>
        <p:spPr>
          <a:xfrm>
            <a:off x="1741081" y="2312825"/>
            <a:ext cx="93735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How do other students' values affect how you feel about being at school?</a:t>
            </a:r>
          </a:p>
        </p:txBody>
      </p:sp>
    </p:spTree>
    <p:extLst>
      <p:ext uri="{BB962C8B-B14F-4D97-AF65-F5344CB8AC3E}">
        <p14:creationId xmlns:p14="http://schemas.microsoft.com/office/powerpoint/2010/main" val="334849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18360" y="1441938"/>
            <a:ext cx="7682601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ookman Old Style" panose="02050604050505020204" pitchFamily="18" charset="0"/>
              </a:rPr>
              <a:t>Wednesday 9/19</a:t>
            </a:r>
            <a:br>
              <a:rPr lang="en-US" sz="66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Values &amp; Social Media</a:t>
            </a:r>
          </a:p>
        </p:txBody>
      </p:sp>
    </p:spTree>
    <p:extLst>
      <p:ext uri="{BB962C8B-B14F-4D97-AF65-F5344CB8AC3E}">
        <p14:creationId xmlns:p14="http://schemas.microsoft.com/office/powerpoint/2010/main" val="1245001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012" y="-356542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A2E2C8A-4883-419D-B2B5-713DF27A3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788243"/>
            <a:ext cx="5181600" cy="4351338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Is your most important value at home different from your most important value at school?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>
                <a:latin typeface="Bookman Old Style" panose="02050604050505020204" pitchFamily="18" charset="0"/>
              </a:rPr>
              <a:t>Do people have the same values on social media as they do in person?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52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319</Words>
  <Application>Microsoft Office PowerPoint</Application>
  <PresentationFormat>Widescreen</PresentationFormat>
  <Paragraphs>49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Century Schoolbook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Tuesday 9/18 </vt:lpstr>
      <vt:lpstr>Collaborate</vt:lpstr>
      <vt:lpstr>PowerPoint Presentation</vt:lpstr>
      <vt:lpstr>Class Discussion </vt:lpstr>
      <vt:lpstr>Wednesday 9/19 Values &amp; Social Media</vt:lpstr>
      <vt:lpstr>Collaborate </vt:lpstr>
      <vt:lpstr>PowerPoint Presentation</vt:lpstr>
      <vt:lpstr>Class Discussion </vt:lpstr>
      <vt:lpstr>Thursday 9/20 What would you do? Cyberbullying </vt:lpstr>
      <vt:lpstr>PowerPoint Presentation</vt:lpstr>
      <vt:lpstr>Class Discussion </vt:lpstr>
      <vt:lpstr>Friday 9/21  </vt:lpstr>
      <vt:lpstr>Collaborate </vt:lpstr>
      <vt:lpstr>PowerPoint Presentation</vt:lpstr>
      <vt:lpstr>PowerPoint Presentation</vt:lpstr>
      <vt:lpstr>Video –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Hendricks, Hannah M.</dc:creator>
  <cp:lastModifiedBy>Hendricks, Hannah M.</cp:lastModifiedBy>
  <cp:revision>43</cp:revision>
  <dcterms:created xsi:type="dcterms:W3CDTF">2018-08-28T15:32:07Z</dcterms:created>
  <dcterms:modified xsi:type="dcterms:W3CDTF">2018-09-16T22:38:03Z</dcterms:modified>
</cp:coreProperties>
</file>