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8" r:id="rId2"/>
    <p:sldId id="271" r:id="rId3"/>
    <p:sldId id="398" r:id="rId4"/>
    <p:sldId id="262" r:id="rId5"/>
    <p:sldId id="378" r:id="rId6"/>
    <p:sldId id="396" r:id="rId7"/>
    <p:sldId id="335" r:id="rId8"/>
    <p:sldId id="329" r:id="rId9"/>
    <p:sldId id="389" r:id="rId10"/>
    <p:sldId id="371" r:id="rId11"/>
    <p:sldId id="301" r:id="rId12"/>
    <p:sldId id="294" r:id="rId13"/>
    <p:sldId id="384" r:id="rId14"/>
    <p:sldId id="385" r:id="rId15"/>
    <p:sldId id="391" r:id="rId16"/>
    <p:sldId id="392" r:id="rId17"/>
    <p:sldId id="393" r:id="rId18"/>
    <p:sldId id="394" r:id="rId19"/>
    <p:sldId id="399" r:id="rId20"/>
    <p:sldId id="381" r:id="rId21"/>
    <p:sldId id="397" r:id="rId22"/>
    <p:sldId id="390" r:id="rId23"/>
    <p:sldId id="395" r:id="rId24"/>
    <p:sldId id="365" r:id="rId25"/>
    <p:sldId id="32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70D"/>
    <a:srgbClr val="83B61D"/>
    <a:srgbClr val="FFC200"/>
    <a:srgbClr val="5A9BD5"/>
    <a:srgbClr val="E11C47"/>
    <a:srgbClr val="20307E"/>
    <a:srgbClr val="129B3B"/>
    <a:srgbClr val="FFC000"/>
    <a:srgbClr val="CE4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15E40A-3248-4654-B556-85954F72A65B}" v="39" dt="2019-05-13T02:47:10.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660"/>
  </p:normalViewPr>
  <p:slideViewPr>
    <p:cSldViewPr snapToGrid="0">
      <p:cViewPr varScale="1">
        <p:scale>
          <a:sx n="68" d="100"/>
          <a:sy n="68" d="100"/>
        </p:scale>
        <p:origin x="786" y="48"/>
      </p:cViewPr>
      <p:guideLst/>
    </p:cSldViewPr>
  </p:slideViewPr>
  <p:notesTextViewPr>
    <p:cViewPr>
      <p:scale>
        <a:sx n="1" d="1"/>
        <a:sy n="1" d="1"/>
      </p:scale>
      <p:origin x="0" y="0"/>
    </p:cViewPr>
  </p:notesTextViewPr>
  <p:sorterViewPr>
    <p:cViewPr>
      <p:scale>
        <a:sx n="50" d="100"/>
        <a:sy n="50" d="100"/>
      </p:scale>
      <p:origin x="0" y="-5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dricks, Hannah M." userId="2d585f2c-3020-46f9-93fc-1011a16b8bba" providerId="ADAL" clId="{A6DA6355-34B0-443F-9E5C-D8E581C38F0F}"/>
    <pc:docChg chg="custSel addSld delSld modSld sldOrd">
      <pc:chgData name="Hendricks, Hannah M." userId="2d585f2c-3020-46f9-93fc-1011a16b8bba" providerId="ADAL" clId="{A6DA6355-34B0-443F-9E5C-D8E581C38F0F}" dt="2019-05-13T03:17:59.288" v="765" actId="1076"/>
      <pc:docMkLst>
        <pc:docMk/>
      </pc:docMkLst>
      <pc:sldChg chg="addSp delSp modSp">
        <pc:chgData name="Hendricks, Hannah M." userId="2d585f2c-3020-46f9-93fc-1011a16b8bba" providerId="ADAL" clId="{A6DA6355-34B0-443F-9E5C-D8E581C38F0F}" dt="2019-05-13T02:25:10.578" v="320" actId="1076"/>
        <pc:sldMkLst>
          <pc:docMk/>
          <pc:sldMk cId="701141570" sldId="262"/>
        </pc:sldMkLst>
        <pc:spChg chg="del mod">
          <ac:chgData name="Hendricks, Hannah M." userId="2d585f2c-3020-46f9-93fc-1011a16b8bba" providerId="ADAL" clId="{A6DA6355-34B0-443F-9E5C-D8E581C38F0F}" dt="2019-05-13T02:25:06.236" v="319" actId="478"/>
          <ac:spMkLst>
            <pc:docMk/>
            <pc:sldMk cId="701141570" sldId="262"/>
            <ac:spMk id="2" creationId="{D60E5DE2-E4D3-4DE8-959E-B485D77CD633}"/>
          </ac:spMkLst>
        </pc:spChg>
        <pc:spChg chg="add mod">
          <ac:chgData name="Hendricks, Hannah M." userId="2d585f2c-3020-46f9-93fc-1011a16b8bba" providerId="ADAL" clId="{A6DA6355-34B0-443F-9E5C-D8E581C38F0F}" dt="2019-05-13T02:25:10.578" v="320" actId="1076"/>
          <ac:spMkLst>
            <pc:docMk/>
            <pc:sldMk cId="701141570" sldId="262"/>
            <ac:spMk id="5" creationId="{C28CEC50-299E-4393-8963-4BD40A390932}"/>
          </ac:spMkLst>
        </pc:spChg>
      </pc:sldChg>
      <pc:sldChg chg="addSp modSp">
        <pc:chgData name="Hendricks, Hannah M." userId="2d585f2c-3020-46f9-93fc-1011a16b8bba" providerId="ADAL" clId="{A6DA6355-34B0-443F-9E5C-D8E581C38F0F}" dt="2019-05-13T02:05:41.061" v="200" actId="255"/>
        <pc:sldMkLst>
          <pc:docMk/>
          <pc:sldMk cId="4280352621" sldId="271"/>
        </pc:sldMkLst>
        <pc:spChg chg="add mod">
          <ac:chgData name="Hendricks, Hannah M." userId="2d585f2c-3020-46f9-93fc-1011a16b8bba" providerId="ADAL" clId="{A6DA6355-34B0-443F-9E5C-D8E581C38F0F}" dt="2019-05-13T02:05:41.061" v="200" actId="255"/>
          <ac:spMkLst>
            <pc:docMk/>
            <pc:sldMk cId="4280352621" sldId="271"/>
            <ac:spMk id="2" creationId="{4BAC93E7-DF78-4C1E-A217-AD4CA3F52E3F}"/>
          </ac:spMkLst>
        </pc:spChg>
      </pc:sldChg>
      <pc:sldChg chg="modSp">
        <pc:chgData name="Hendricks, Hannah M." userId="2d585f2c-3020-46f9-93fc-1011a16b8bba" providerId="ADAL" clId="{A6DA6355-34B0-443F-9E5C-D8E581C38F0F}" dt="2019-05-13T02:21:18.957" v="315" actId="20577"/>
        <pc:sldMkLst>
          <pc:docMk/>
          <pc:sldMk cId="4028052415" sldId="294"/>
        </pc:sldMkLst>
        <pc:spChg chg="mod">
          <ac:chgData name="Hendricks, Hannah M." userId="2d585f2c-3020-46f9-93fc-1011a16b8bba" providerId="ADAL" clId="{A6DA6355-34B0-443F-9E5C-D8E581C38F0F}" dt="2019-05-13T02:21:18.957" v="315" actId="20577"/>
          <ac:spMkLst>
            <pc:docMk/>
            <pc:sldMk cId="4028052415" sldId="294"/>
            <ac:spMk id="2" creationId="{DD74DE4A-09A1-4FB0-B4D4-C94E65A1E925}"/>
          </ac:spMkLst>
        </pc:spChg>
      </pc:sldChg>
      <pc:sldChg chg="addSp modSp">
        <pc:chgData name="Hendricks, Hannah M." userId="2d585f2c-3020-46f9-93fc-1011a16b8bba" providerId="ADAL" clId="{A6DA6355-34B0-443F-9E5C-D8E581C38F0F}" dt="2019-05-13T01:06:17.134" v="29" actId="1076"/>
        <pc:sldMkLst>
          <pc:docMk/>
          <pc:sldMk cId="1134475784" sldId="335"/>
        </pc:sldMkLst>
        <pc:spChg chg="add mod">
          <ac:chgData name="Hendricks, Hannah M." userId="2d585f2c-3020-46f9-93fc-1011a16b8bba" providerId="ADAL" clId="{A6DA6355-34B0-443F-9E5C-D8E581C38F0F}" dt="2019-05-13T01:05:56.907" v="25" actId="1076"/>
          <ac:spMkLst>
            <pc:docMk/>
            <pc:sldMk cId="1134475784" sldId="335"/>
            <ac:spMk id="2" creationId="{7C353977-55CC-4A86-BACF-9A7BAB4738B8}"/>
          </ac:spMkLst>
        </pc:spChg>
        <pc:spChg chg="mod">
          <ac:chgData name="Hendricks, Hannah M." userId="2d585f2c-3020-46f9-93fc-1011a16b8bba" providerId="ADAL" clId="{A6DA6355-34B0-443F-9E5C-D8E581C38F0F}" dt="2019-05-13T01:06:17.134" v="29" actId="1076"/>
          <ac:spMkLst>
            <pc:docMk/>
            <pc:sldMk cId="1134475784" sldId="335"/>
            <ac:spMk id="3" creationId="{4202A825-7218-4E34-8CE8-52ACB006B8B2}"/>
          </ac:spMkLst>
        </pc:spChg>
        <pc:picChg chg="add mod">
          <ac:chgData name="Hendricks, Hannah M." userId="2d585f2c-3020-46f9-93fc-1011a16b8bba" providerId="ADAL" clId="{A6DA6355-34B0-443F-9E5C-D8E581C38F0F}" dt="2019-05-13T01:06:12.657" v="28" actId="14100"/>
          <ac:picMkLst>
            <pc:docMk/>
            <pc:sldMk cId="1134475784" sldId="335"/>
            <ac:picMk id="4" creationId="{89048FB7-96F8-4F89-BA03-0429CA46C8BC}"/>
          </ac:picMkLst>
        </pc:picChg>
      </pc:sldChg>
      <pc:sldChg chg="addSp modSp">
        <pc:chgData name="Hendricks, Hannah M." userId="2d585f2c-3020-46f9-93fc-1011a16b8bba" providerId="ADAL" clId="{A6DA6355-34B0-443F-9E5C-D8E581C38F0F}" dt="2019-05-13T00:54:20.010" v="7" actId="1076"/>
        <pc:sldMkLst>
          <pc:docMk/>
          <pc:sldMk cId="4047079322" sldId="365"/>
        </pc:sldMkLst>
        <pc:spChg chg="add mod">
          <ac:chgData name="Hendricks, Hannah M." userId="2d585f2c-3020-46f9-93fc-1011a16b8bba" providerId="ADAL" clId="{A6DA6355-34B0-443F-9E5C-D8E581C38F0F}" dt="2019-05-13T00:54:20.010" v="7" actId="1076"/>
          <ac:spMkLst>
            <pc:docMk/>
            <pc:sldMk cId="4047079322" sldId="365"/>
            <ac:spMk id="2" creationId="{4741FA15-3447-4428-AD50-3D7AD765CE0E}"/>
          </ac:spMkLst>
        </pc:spChg>
        <pc:picChg chg="add mod">
          <ac:chgData name="Hendricks, Hannah M." userId="2d585f2c-3020-46f9-93fc-1011a16b8bba" providerId="ADAL" clId="{A6DA6355-34B0-443F-9E5C-D8E581C38F0F}" dt="2019-05-13T00:54:15.795" v="6" actId="1076"/>
          <ac:picMkLst>
            <pc:docMk/>
            <pc:sldMk cId="4047079322" sldId="365"/>
            <ac:picMk id="3" creationId="{C2B7A057-ECEF-4655-ABB5-441B6CD06694}"/>
          </ac:picMkLst>
        </pc:picChg>
      </pc:sldChg>
      <pc:sldChg chg="addSp delSp modSp del ord">
        <pc:chgData name="Hendricks, Hannah M." userId="2d585f2c-3020-46f9-93fc-1011a16b8bba" providerId="ADAL" clId="{A6DA6355-34B0-443F-9E5C-D8E581C38F0F}" dt="2019-05-13T02:17:27.732" v="282" actId="2696"/>
        <pc:sldMkLst>
          <pc:docMk/>
          <pc:sldMk cId="2690624101" sldId="368"/>
        </pc:sldMkLst>
        <pc:spChg chg="add del mod">
          <ac:chgData name="Hendricks, Hannah M." userId="2d585f2c-3020-46f9-93fc-1011a16b8bba" providerId="ADAL" clId="{A6DA6355-34B0-443F-9E5C-D8E581C38F0F}" dt="2019-05-13T01:32:57.571" v="32" actId="478"/>
          <ac:spMkLst>
            <pc:docMk/>
            <pc:sldMk cId="2690624101" sldId="368"/>
            <ac:spMk id="4" creationId="{9AE15D02-11B5-4213-9B5C-2EC3017CB0BF}"/>
          </ac:spMkLst>
        </pc:spChg>
        <pc:spChg chg="add del mod">
          <ac:chgData name="Hendricks, Hannah M." userId="2d585f2c-3020-46f9-93fc-1011a16b8bba" providerId="ADAL" clId="{A6DA6355-34B0-443F-9E5C-D8E581C38F0F}" dt="2019-05-13T01:39:28.116" v="163" actId="478"/>
          <ac:spMkLst>
            <pc:docMk/>
            <pc:sldMk cId="2690624101" sldId="368"/>
            <ac:spMk id="6" creationId="{F01012B9-0424-4232-A480-6EF85059836B}"/>
          </ac:spMkLst>
        </pc:spChg>
        <pc:spChg chg="add mod">
          <ac:chgData name="Hendricks, Hannah M." userId="2d585f2c-3020-46f9-93fc-1011a16b8bba" providerId="ADAL" clId="{A6DA6355-34B0-443F-9E5C-D8E581C38F0F}" dt="2019-05-13T01:39:24.745" v="162" actId="20577"/>
          <ac:spMkLst>
            <pc:docMk/>
            <pc:sldMk cId="2690624101" sldId="368"/>
            <ac:spMk id="11" creationId="{1AE472A7-5771-4DD1-BE1E-81CCBC5DAB5B}"/>
          </ac:spMkLst>
        </pc:spChg>
        <pc:spChg chg="del mod">
          <ac:chgData name="Hendricks, Hannah M." userId="2d585f2c-3020-46f9-93fc-1011a16b8bba" providerId="ADAL" clId="{A6DA6355-34B0-443F-9E5C-D8E581C38F0F}" dt="2019-05-13T01:33:37.332" v="60" actId="478"/>
          <ac:spMkLst>
            <pc:docMk/>
            <pc:sldMk cId="2690624101" sldId="368"/>
            <ac:spMk id="15" creationId="{198A76B3-6393-497A-A3B4-9D2E744A45A5}"/>
          </ac:spMkLst>
        </pc:spChg>
        <pc:picChg chg="del">
          <ac:chgData name="Hendricks, Hannah M." userId="2d585f2c-3020-46f9-93fc-1011a16b8bba" providerId="ADAL" clId="{A6DA6355-34B0-443F-9E5C-D8E581C38F0F}" dt="2019-05-13T01:32:54.425" v="31" actId="478"/>
          <ac:picMkLst>
            <pc:docMk/>
            <pc:sldMk cId="2690624101" sldId="368"/>
            <ac:picMk id="5" creationId="{A55E2469-A09E-4003-9F8E-0A2B00A3D1AF}"/>
          </ac:picMkLst>
        </pc:picChg>
        <pc:picChg chg="add del mod">
          <ac:chgData name="Hendricks, Hannah M." userId="2d585f2c-3020-46f9-93fc-1011a16b8bba" providerId="ADAL" clId="{A6DA6355-34B0-443F-9E5C-D8E581C38F0F}" dt="2019-05-13T01:39:29.990" v="164" actId="478"/>
          <ac:picMkLst>
            <pc:docMk/>
            <pc:sldMk cId="2690624101" sldId="368"/>
            <ac:picMk id="7" creationId="{28A65713-0108-4D7C-B73F-22513FE49864}"/>
          </ac:picMkLst>
        </pc:picChg>
      </pc:sldChg>
      <pc:sldChg chg="addSp modSp ord">
        <pc:chgData name="Hendricks, Hannah M." userId="2d585f2c-3020-46f9-93fc-1011a16b8bba" providerId="ADAL" clId="{A6DA6355-34B0-443F-9E5C-D8E581C38F0F}" dt="2019-05-13T02:46:15.910" v="597" actId="14100"/>
        <pc:sldMkLst>
          <pc:docMk/>
          <pc:sldMk cId="3425149033" sldId="371"/>
        </pc:sldMkLst>
        <pc:spChg chg="add mod">
          <ac:chgData name="Hendricks, Hannah M." userId="2d585f2c-3020-46f9-93fc-1011a16b8bba" providerId="ADAL" clId="{A6DA6355-34B0-443F-9E5C-D8E581C38F0F}" dt="2019-05-13T02:46:15.910" v="597" actId="14100"/>
          <ac:spMkLst>
            <pc:docMk/>
            <pc:sldMk cId="3425149033" sldId="371"/>
            <ac:spMk id="8" creationId="{EE929186-0517-4477-B0EA-F91658468933}"/>
          </ac:spMkLst>
        </pc:spChg>
        <pc:picChg chg="add mod">
          <ac:chgData name="Hendricks, Hannah M." userId="2d585f2c-3020-46f9-93fc-1011a16b8bba" providerId="ADAL" clId="{A6DA6355-34B0-443F-9E5C-D8E581C38F0F}" dt="2019-05-13T02:30:21.330" v="322" actId="1076"/>
          <ac:picMkLst>
            <pc:docMk/>
            <pc:sldMk cId="3425149033" sldId="371"/>
            <ac:picMk id="4" creationId="{904CB262-AC21-45C1-A503-1C29DE07BA87}"/>
          </ac:picMkLst>
        </pc:picChg>
      </pc:sldChg>
      <pc:sldChg chg="del">
        <pc:chgData name="Hendricks, Hannah M." userId="2d585f2c-3020-46f9-93fc-1011a16b8bba" providerId="ADAL" clId="{A6DA6355-34B0-443F-9E5C-D8E581C38F0F}" dt="2019-05-13T02:02:23.869" v="194" actId="2696"/>
        <pc:sldMkLst>
          <pc:docMk/>
          <pc:sldMk cId="467659962" sldId="373"/>
        </pc:sldMkLst>
      </pc:sldChg>
      <pc:sldChg chg="del">
        <pc:chgData name="Hendricks, Hannah M." userId="2d585f2c-3020-46f9-93fc-1011a16b8bba" providerId="ADAL" clId="{A6DA6355-34B0-443F-9E5C-D8E581C38F0F}" dt="2019-05-13T02:02:21.625" v="193" actId="2696"/>
        <pc:sldMkLst>
          <pc:docMk/>
          <pc:sldMk cId="2373641381" sldId="374"/>
        </pc:sldMkLst>
      </pc:sldChg>
      <pc:sldChg chg="modSp">
        <pc:chgData name="Hendricks, Hannah M." userId="2d585f2c-3020-46f9-93fc-1011a16b8bba" providerId="ADAL" clId="{A6DA6355-34B0-443F-9E5C-D8E581C38F0F}" dt="2019-05-13T02:43:44.317" v="584" actId="313"/>
        <pc:sldMkLst>
          <pc:docMk/>
          <pc:sldMk cId="4151730044" sldId="378"/>
        </pc:sldMkLst>
        <pc:spChg chg="mod">
          <ac:chgData name="Hendricks, Hannah M." userId="2d585f2c-3020-46f9-93fc-1011a16b8bba" providerId="ADAL" clId="{A6DA6355-34B0-443F-9E5C-D8E581C38F0F}" dt="2019-05-13T02:43:44.317" v="584" actId="313"/>
          <ac:spMkLst>
            <pc:docMk/>
            <pc:sldMk cId="4151730044" sldId="378"/>
            <ac:spMk id="2" creationId="{34FD9353-000F-4DB6-B1EE-C3438861D8A1}"/>
          </ac:spMkLst>
        </pc:spChg>
      </pc:sldChg>
      <pc:sldChg chg="addSp modSp mod setBg">
        <pc:chgData name="Hendricks, Hannah M." userId="2d585f2c-3020-46f9-93fc-1011a16b8bba" providerId="ADAL" clId="{A6DA6355-34B0-443F-9E5C-D8E581C38F0F}" dt="2019-05-13T02:01:52.613" v="173" actId="26606"/>
        <pc:sldMkLst>
          <pc:docMk/>
          <pc:sldMk cId="2634168972" sldId="381"/>
        </pc:sldMkLst>
        <pc:spChg chg="add">
          <ac:chgData name="Hendricks, Hannah M." userId="2d585f2c-3020-46f9-93fc-1011a16b8bba" providerId="ADAL" clId="{A6DA6355-34B0-443F-9E5C-D8E581C38F0F}" dt="2019-05-13T02:01:52.613" v="173" actId="26606"/>
          <ac:spMkLst>
            <pc:docMk/>
            <pc:sldMk cId="2634168972" sldId="381"/>
            <ac:spMk id="7" creationId="{32BC26D8-82FB-445E-AA49-62A77D7C1EE0}"/>
          </ac:spMkLst>
        </pc:spChg>
        <pc:spChg chg="add">
          <ac:chgData name="Hendricks, Hannah M." userId="2d585f2c-3020-46f9-93fc-1011a16b8bba" providerId="ADAL" clId="{A6DA6355-34B0-443F-9E5C-D8E581C38F0F}" dt="2019-05-13T02:01:52.613" v="173" actId="26606"/>
          <ac:spMkLst>
            <pc:docMk/>
            <pc:sldMk cId="2634168972" sldId="381"/>
            <ac:spMk id="9" creationId="{CB44330D-EA18-4254-AA95-EB49948539B8}"/>
          </ac:spMkLst>
        </pc:spChg>
        <pc:picChg chg="add mod">
          <ac:chgData name="Hendricks, Hannah M." userId="2d585f2c-3020-46f9-93fc-1011a16b8bba" providerId="ADAL" clId="{A6DA6355-34B0-443F-9E5C-D8E581C38F0F}" dt="2019-05-13T02:01:52.613" v="173" actId="26606"/>
          <ac:picMkLst>
            <pc:docMk/>
            <pc:sldMk cId="2634168972" sldId="381"/>
            <ac:picMk id="2" creationId="{A86EC2F0-048F-4878-A5E0-7FBEFB3A45EF}"/>
          </ac:picMkLst>
        </pc:picChg>
      </pc:sldChg>
      <pc:sldChg chg="del">
        <pc:chgData name="Hendricks, Hannah M." userId="2d585f2c-3020-46f9-93fc-1011a16b8bba" providerId="ADAL" clId="{A6DA6355-34B0-443F-9E5C-D8E581C38F0F}" dt="2019-05-13T02:20:32.700" v="290" actId="2696"/>
        <pc:sldMkLst>
          <pc:docMk/>
          <pc:sldMk cId="4093974859" sldId="382"/>
        </pc:sldMkLst>
      </pc:sldChg>
      <pc:sldChg chg="del">
        <pc:chgData name="Hendricks, Hannah M." userId="2d585f2c-3020-46f9-93fc-1011a16b8bba" providerId="ADAL" clId="{A6DA6355-34B0-443F-9E5C-D8E581C38F0F}" dt="2019-05-13T02:02:27.341" v="195" actId="2696"/>
        <pc:sldMkLst>
          <pc:docMk/>
          <pc:sldMk cId="3779719984" sldId="383"/>
        </pc:sldMkLst>
      </pc:sldChg>
      <pc:sldChg chg="del">
        <pc:chgData name="Hendricks, Hannah M." userId="2d585f2c-3020-46f9-93fc-1011a16b8bba" providerId="ADAL" clId="{A6DA6355-34B0-443F-9E5C-D8E581C38F0F}" dt="2019-05-13T02:02:19.303" v="192" actId="2696"/>
        <pc:sldMkLst>
          <pc:docMk/>
          <pc:sldMk cId="2513423996" sldId="386"/>
        </pc:sldMkLst>
      </pc:sldChg>
      <pc:sldChg chg="del">
        <pc:chgData name="Hendricks, Hannah M." userId="2d585f2c-3020-46f9-93fc-1011a16b8bba" providerId="ADAL" clId="{A6DA6355-34B0-443F-9E5C-D8E581C38F0F}" dt="2019-05-13T02:02:29.432" v="196" actId="2696"/>
        <pc:sldMkLst>
          <pc:docMk/>
          <pc:sldMk cId="2121247021" sldId="388"/>
        </pc:sldMkLst>
      </pc:sldChg>
      <pc:sldChg chg="addSp modSp">
        <pc:chgData name="Hendricks, Hannah M." userId="2d585f2c-3020-46f9-93fc-1011a16b8bba" providerId="ADAL" clId="{A6DA6355-34B0-443F-9E5C-D8E581C38F0F}" dt="2019-05-13T03:17:59.288" v="765" actId="1076"/>
        <pc:sldMkLst>
          <pc:docMk/>
          <pc:sldMk cId="3049710971" sldId="389"/>
        </pc:sldMkLst>
        <pc:spChg chg="add mod">
          <ac:chgData name="Hendricks, Hannah M." userId="2d585f2c-3020-46f9-93fc-1011a16b8bba" providerId="ADAL" clId="{A6DA6355-34B0-443F-9E5C-D8E581C38F0F}" dt="2019-05-13T03:17:49.071" v="762" actId="1076"/>
          <ac:spMkLst>
            <pc:docMk/>
            <pc:sldMk cId="3049710971" sldId="389"/>
            <ac:spMk id="2" creationId="{2DE266CD-2354-45B2-9F6E-F9C5522AA4FC}"/>
          </ac:spMkLst>
        </pc:spChg>
        <pc:picChg chg="add mod">
          <ac:chgData name="Hendricks, Hannah M." userId="2d585f2c-3020-46f9-93fc-1011a16b8bba" providerId="ADAL" clId="{A6DA6355-34B0-443F-9E5C-D8E581C38F0F}" dt="2019-05-13T03:17:59.288" v="765" actId="1076"/>
          <ac:picMkLst>
            <pc:docMk/>
            <pc:sldMk cId="3049710971" sldId="389"/>
            <ac:picMk id="3" creationId="{3DDFFC1C-7632-44E2-B667-76ECE9E641BB}"/>
          </ac:picMkLst>
        </pc:picChg>
      </pc:sldChg>
      <pc:sldChg chg="modSp">
        <pc:chgData name="Hendricks, Hannah M." userId="2d585f2c-3020-46f9-93fc-1011a16b8bba" providerId="ADAL" clId="{A6DA6355-34B0-443F-9E5C-D8E581C38F0F}" dt="2019-05-13T02:46:59.375" v="604" actId="20577"/>
        <pc:sldMkLst>
          <pc:docMk/>
          <pc:sldMk cId="3936958171" sldId="392"/>
        </pc:sldMkLst>
        <pc:spChg chg="mod">
          <ac:chgData name="Hendricks, Hannah M." userId="2d585f2c-3020-46f9-93fc-1011a16b8bba" providerId="ADAL" clId="{A6DA6355-34B0-443F-9E5C-D8E581C38F0F}" dt="2019-05-13T02:46:59.375" v="604" actId="20577"/>
          <ac:spMkLst>
            <pc:docMk/>
            <pc:sldMk cId="3936958171" sldId="392"/>
            <ac:spMk id="9" creationId="{3F7874AD-CB67-4176-87FA-750605F00AAF}"/>
          </ac:spMkLst>
        </pc:spChg>
      </pc:sldChg>
      <pc:sldChg chg="addSp delSp modSp add ord">
        <pc:chgData name="Hendricks, Hannah M." userId="2d585f2c-3020-46f9-93fc-1011a16b8bba" providerId="ADAL" clId="{A6DA6355-34B0-443F-9E5C-D8E581C38F0F}" dt="2019-05-13T02:02:10.167" v="191" actId="20577"/>
        <pc:sldMkLst>
          <pc:docMk/>
          <pc:sldMk cId="1463070913" sldId="395"/>
        </pc:sldMkLst>
        <pc:spChg chg="mod">
          <ac:chgData name="Hendricks, Hannah M." userId="2d585f2c-3020-46f9-93fc-1011a16b8bba" providerId="ADAL" clId="{A6DA6355-34B0-443F-9E5C-D8E581C38F0F}" dt="2019-05-13T02:02:10.167" v="191" actId="20577"/>
          <ac:spMkLst>
            <pc:docMk/>
            <pc:sldMk cId="1463070913" sldId="395"/>
            <ac:spMk id="2" creationId="{DD74DE4A-09A1-4FB0-B4D4-C94E65A1E925}"/>
          </ac:spMkLst>
        </pc:spChg>
        <pc:spChg chg="add del">
          <ac:chgData name="Hendricks, Hannah M." userId="2d585f2c-3020-46f9-93fc-1011a16b8bba" providerId="ADAL" clId="{A6DA6355-34B0-443F-9E5C-D8E581C38F0F}" dt="2019-05-13T00:57:23.490" v="20" actId="478"/>
          <ac:spMkLst>
            <pc:docMk/>
            <pc:sldMk cId="1463070913" sldId="395"/>
            <ac:spMk id="3" creationId="{AF02A484-4827-4656-BAFD-9CD1E6303EFA}"/>
          </ac:spMkLst>
        </pc:spChg>
      </pc:sldChg>
      <pc:sldChg chg="addSp modSp add ord">
        <pc:chgData name="Hendricks, Hannah M." userId="2d585f2c-3020-46f9-93fc-1011a16b8bba" providerId="ADAL" clId="{A6DA6355-34B0-443F-9E5C-D8E581C38F0F}" dt="2019-05-13T02:44:02.218" v="591" actId="1076"/>
        <pc:sldMkLst>
          <pc:docMk/>
          <pc:sldMk cId="503208210" sldId="396"/>
        </pc:sldMkLst>
        <pc:spChg chg="add mod">
          <ac:chgData name="Hendricks, Hannah M." userId="2d585f2c-3020-46f9-93fc-1011a16b8bba" providerId="ADAL" clId="{A6DA6355-34B0-443F-9E5C-D8E581C38F0F}" dt="2019-05-13T02:44:02.218" v="591" actId="1076"/>
          <ac:spMkLst>
            <pc:docMk/>
            <pc:sldMk cId="503208210" sldId="396"/>
            <ac:spMk id="3" creationId="{6AB2F5E4-B554-4FBD-9F5C-1FB7FE28D93B}"/>
          </ac:spMkLst>
        </pc:spChg>
      </pc:sldChg>
      <pc:sldChg chg="addSp delSp add del setBg delDesignElem">
        <pc:chgData name="Hendricks, Hannah M." userId="2d585f2c-3020-46f9-93fc-1011a16b8bba" providerId="ADAL" clId="{A6DA6355-34B0-443F-9E5C-D8E581C38F0F}" dt="2019-05-13T00:56:47.512" v="12"/>
        <pc:sldMkLst>
          <pc:docMk/>
          <pc:sldMk cId="702338849" sldId="396"/>
        </pc:sldMkLst>
        <pc:spChg chg="add del">
          <ac:chgData name="Hendricks, Hannah M." userId="2d585f2c-3020-46f9-93fc-1011a16b8bba" providerId="ADAL" clId="{A6DA6355-34B0-443F-9E5C-D8E581C38F0F}" dt="2019-05-13T00:56:47.512" v="12"/>
          <ac:spMkLst>
            <pc:docMk/>
            <pc:sldMk cId="702338849" sldId="396"/>
            <ac:spMk id="13" creationId="{AFA67CD3-AB4E-4A7A-BEB8-53C445D8C44E}"/>
          </ac:spMkLst>
        </pc:spChg>
        <pc:spChg chg="add del">
          <ac:chgData name="Hendricks, Hannah M." userId="2d585f2c-3020-46f9-93fc-1011a16b8bba" providerId="ADAL" clId="{A6DA6355-34B0-443F-9E5C-D8E581C38F0F}" dt="2019-05-13T00:56:47.512" v="12"/>
          <ac:spMkLst>
            <pc:docMk/>
            <pc:sldMk cId="702338849" sldId="396"/>
            <ac:spMk id="14" creationId="{339C8D78-A644-462F-B674-F440635E5353}"/>
          </ac:spMkLst>
        </pc:spChg>
        <pc:picChg chg="add del">
          <ac:chgData name="Hendricks, Hannah M." userId="2d585f2c-3020-46f9-93fc-1011a16b8bba" providerId="ADAL" clId="{A6DA6355-34B0-443F-9E5C-D8E581C38F0F}" dt="2019-05-13T00:56:47.512" v="12"/>
          <ac:picMkLst>
            <pc:docMk/>
            <pc:sldMk cId="702338849" sldId="396"/>
            <ac:picMk id="12" creationId="{07CF545F-9C2E-4446-97CD-AD92990C2B68}"/>
          </ac:picMkLst>
        </pc:picChg>
      </pc:sldChg>
      <pc:sldChg chg="delSp add del setBg delDesignElem">
        <pc:chgData name="Hendricks, Hannah M." userId="2d585f2c-3020-46f9-93fc-1011a16b8bba" providerId="ADAL" clId="{A6DA6355-34B0-443F-9E5C-D8E581C38F0F}" dt="2019-05-13T00:56:57.302" v="15" actId="2696"/>
        <pc:sldMkLst>
          <pc:docMk/>
          <pc:sldMk cId="3884227272" sldId="396"/>
        </pc:sldMkLst>
        <pc:spChg chg="del">
          <ac:chgData name="Hendricks, Hannah M." userId="2d585f2c-3020-46f9-93fc-1011a16b8bba" providerId="ADAL" clId="{A6DA6355-34B0-443F-9E5C-D8E581C38F0F}" dt="2019-05-13T00:56:54.732" v="14"/>
          <ac:spMkLst>
            <pc:docMk/>
            <pc:sldMk cId="3884227272" sldId="396"/>
            <ac:spMk id="13" creationId="{AFA67CD3-AB4E-4A7A-BEB8-53C445D8C44E}"/>
          </ac:spMkLst>
        </pc:spChg>
        <pc:spChg chg="del">
          <ac:chgData name="Hendricks, Hannah M." userId="2d585f2c-3020-46f9-93fc-1011a16b8bba" providerId="ADAL" clId="{A6DA6355-34B0-443F-9E5C-D8E581C38F0F}" dt="2019-05-13T00:56:54.732" v="14"/>
          <ac:spMkLst>
            <pc:docMk/>
            <pc:sldMk cId="3884227272" sldId="396"/>
            <ac:spMk id="14" creationId="{339C8D78-A644-462F-B674-F440635E5353}"/>
          </ac:spMkLst>
        </pc:spChg>
        <pc:picChg chg="del">
          <ac:chgData name="Hendricks, Hannah M." userId="2d585f2c-3020-46f9-93fc-1011a16b8bba" providerId="ADAL" clId="{A6DA6355-34B0-443F-9E5C-D8E581C38F0F}" dt="2019-05-13T00:56:54.732" v="14"/>
          <ac:picMkLst>
            <pc:docMk/>
            <pc:sldMk cId="3884227272" sldId="396"/>
            <ac:picMk id="12" creationId="{07CF545F-9C2E-4446-97CD-AD92990C2B68}"/>
          </ac:picMkLst>
        </pc:picChg>
      </pc:sldChg>
      <pc:sldChg chg="addSp modSp add">
        <pc:chgData name="Hendricks, Hannah M." userId="2d585f2c-3020-46f9-93fc-1011a16b8bba" providerId="ADAL" clId="{A6DA6355-34B0-443F-9E5C-D8E581C38F0F}" dt="2019-05-13T02:51:13.283" v="760" actId="1076"/>
        <pc:sldMkLst>
          <pc:docMk/>
          <pc:sldMk cId="61248010" sldId="397"/>
        </pc:sldMkLst>
        <pc:picChg chg="add mod modCrop">
          <ac:chgData name="Hendricks, Hannah M." userId="2d585f2c-3020-46f9-93fc-1011a16b8bba" providerId="ADAL" clId="{A6DA6355-34B0-443F-9E5C-D8E581C38F0F}" dt="2019-05-13T02:51:13.283" v="760" actId="1076"/>
          <ac:picMkLst>
            <pc:docMk/>
            <pc:sldMk cId="61248010" sldId="397"/>
            <ac:picMk id="2" creationId="{C5BE9CF1-E52D-42E8-8D8A-BE613F10E10B}"/>
          </ac:picMkLst>
        </pc:picChg>
      </pc:sldChg>
      <pc:sldChg chg="addSp delSp modSp add">
        <pc:chgData name="Hendricks, Hannah M." userId="2d585f2c-3020-46f9-93fc-1011a16b8bba" providerId="ADAL" clId="{A6DA6355-34B0-443F-9E5C-D8E581C38F0F}" dt="2019-05-13T02:44:27.220" v="592" actId="1076"/>
        <pc:sldMkLst>
          <pc:docMk/>
          <pc:sldMk cId="2224263348" sldId="398"/>
        </pc:sldMkLst>
        <pc:spChg chg="del">
          <ac:chgData name="Hendricks, Hannah M." userId="2d585f2c-3020-46f9-93fc-1011a16b8bba" providerId="ADAL" clId="{A6DA6355-34B0-443F-9E5C-D8E581C38F0F}" dt="2019-05-13T02:34:56.960" v="575" actId="478"/>
          <ac:spMkLst>
            <pc:docMk/>
            <pc:sldMk cId="2224263348" sldId="398"/>
            <ac:spMk id="2" creationId="{4BAC93E7-DF78-4C1E-A217-AD4CA3F52E3F}"/>
          </ac:spMkLst>
        </pc:spChg>
        <pc:spChg chg="mod">
          <ac:chgData name="Hendricks, Hannah M." userId="2d585f2c-3020-46f9-93fc-1011a16b8bba" providerId="ADAL" clId="{A6DA6355-34B0-443F-9E5C-D8E581C38F0F}" dt="2019-05-13T02:35:02.592" v="579" actId="20577"/>
          <ac:spMkLst>
            <pc:docMk/>
            <pc:sldMk cId="2224263348" sldId="398"/>
            <ac:spMk id="4" creationId="{7663836C-602E-4A0A-BFCD-04EF7FC49F16}"/>
          </ac:spMkLst>
        </pc:spChg>
        <pc:spChg chg="add mod">
          <ac:chgData name="Hendricks, Hannah M." userId="2d585f2c-3020-46f9-93fc-1011a16b8bba" providerId="ADAL" clId="{A6DA6355-34B0-443F-9E5C-D8E581C38F0F}" dt="2019-05-13T02:44:27.220" v="592" actId="1076"/>
          <ac:spMkLst>
            <pc:docMk/>
            <pc:sldMk cId="2224263348" sldId="398"/>
            <ac:spMk id="5" creationId="{AEEE04D2-FFE0-49DF-92B4-3D22291E4BA8}"/>
          </ac:spMkLst>
        </pc:spChg>
      </pc:sldChg>
      <pc:sldChg chg="modSp add">
        <pc:chgData name="Hendricks, Hannah M." userId="2d585f2c-3020-46f9-93fc-1011a16b8bba" providerId="ADAL" clId="{A6DA6355-34B0-443F-9E5C-D8E581C38F0F}" dt="2019-05-13T02:50:25.872" v="754" actId="20577"/>
        <pc:sldMkLst>
          <pc:docMk/>
          <pc:sldMk cId="888691708" sldId="399"/>
        </pc:sldMkLst>
        <pc:spChg chg="mod">
          <ac:chgData name="Hendricks, Hannah M." userId="2d585f2c-3020-46f9-93fc-1011a16b8bba" providerId="ADAL" clId="{A6DA6355-34B0-443F-9E5C-D8E581C38F0F}" dt="2019-05-13T02:50:25.872" v="754" actId="20577"/>
          <ac:spMkLst>
            <pc:docMk/>
            <pc:sldMk cId="888691708" sldId="399"/>
            <ac:spMk id="9" creationId="{3F7874AD-CB67-4176-87FA-750605F00A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0DD4F-D37C-40D8-A4DD-E262BB36FAD0}" type="datetimeFigureOut">
              <a:rPr lang="en-US" smtClean="0"/>
              <a:t>5/12/2019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6BA0D-3F2F-4D34-BC5B-C1EF32D44106}" type="slidenum">
              <a:rPr lang="en-US" smtClean="0"/>
              <a:t>‹#›</a:t>
            </a:fld>
            <a:endParaRPr lang="en-US"/>
          </a:p>
        </p:txBody>
      </p:sp>
    </p:spTree>
    <p:extLst>
      <p:ext uri="{BB962C8B-B14F-4D97-AF65-F5344CB8AC3E}">
        <p14:creationId xmlns:p14="http://schemas.microsoft.com/office/powerpoint/2010/main" val="99254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omic Sans MS" panose="030F0702030302020204" pitchFamily="66" charset="0"/>
            </a:endParaRPr>
          </a:p>
        </p:txBody>
      </p:sp>
      <p:sp>
        <p:nvSpPr>
          <p:cNvPr id="4" name="Slide Number Placeholder 3"/>
          <p:cNvSpPr>
            <a:spLocks noGrp="1"/>
          </p:cNvSpPr>
          <p:nvPr>
            <p:ph type="sldNum" sz="quarter" idx="5"/>
          </p:nvPr>
        </p:nvSpPr>
        <p:spPr/>
        <p:txBody>
          <a:bodyPr/>
          <a:lstStyle/>
          <a:p>
            <a:fld id="{89EFF50A-0933-4B53-8B5A-DD0533D3FBFA}" type="slidenum">
              <a:rPr lang="en-US" smtClean="0"/>
              <a:t>24</a:t>
            </a:fld>
            <a:endParaRPr lang="en-US"/>
          </a:p>
        </p:txBody>
      </p:sp>
    </p:spTree>
    <p:extLst>
      <p:ext uri="{BB962C8B-B14F-4D97-AF65-F5344CB8AC3E}">
        <p14:creationId xmlns:p14="http://schemas.microsoft.com/office/powerpoint/2010/main" val="3740478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272638" y="332510"/>
            <a:ext cx="11646724" cy="5995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9361" y="5571734"/>
            <a:ext cx="2776994" cy="1033159"/>
          </a:xfrm>
          <a:prstGeom prst="rect">
            <a:avLst/>
          </a:prstGeom>
        </p:spPr>
      </p:pic>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5798127"/>
            <a:ext cx="3196816" cy="1059873"/>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2439553" y="4167760"/>
            <a:ext cx="7764395" cy="2671957"/>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spTree>
    <p:extLst>
      <p:ext uri="{BB962C8B-B14F-4D97-AF65-F5344CB8AC3E}">
        <p14:creationId xmlns:p14="http://schemas.microsoft.com/office/powerpoint/2010/main" val="23821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513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740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050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rgbClr val="83B61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5903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32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27810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47368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334304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4042723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129B3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161402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272638" y="332509"/>
            <a:ext cx="11646724" cy="6223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B1FBB17-260A-4CE0-83A3-AB8503F17855}"/>
              </a:ext>
            </a:extLst>
          </p:cNvPr>
          <p:cNvSpPr/>
          <p:nvPr userDrawn="1"/>
        </p:nvSpPr>
        <p:spPr>
          <a:xfrm>
            <a:off x="3115733" y="626533"/>
            <a:ext cx="5314659" cy="382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19730E-C535-4F88-8995-FAA02A87D55B}"/>
              </a:ext>
            </a:extLst>
          </p:cNvPr>
          <p:cNvSpPr/>
          <p:nvPr userDrawn="1"/>
        </p:nvSpPr>
        <p:spPr>
          <a:xfrm>
            <a:off x="2334193" y="3027314"/>
            <a:ext cx="7302178" cy="4571374"/>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A30B8A-F5AE-496B-8698-C62A26D47920}"/>
              </a:ext>
            </a:extLst>
          </p:cNvPr>
          <p:cNvSpPr/>
          <p:nvPr userDrawn="1"/>
        </p:nvSpPr>
        <p:spPr>
          <a:xfrm flipH="1">
            <a:off x="-658230" y="3121490"/>
            <a:ext cx="6752318" cy="4383023"/>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99A416-FB9A-40E5-830D-76A244FA4C5A}"/>
              </a:ext>
            </a:extLst>
          </p:cNvPr>
          <p:cNvSpPr/>
          <p:nvPr userDrawn="1"/>
        </p:nvSpPr>
        <p:spPr>
          <a:xfrm>
            <a:off x="6073893" y="2990841"/>
            <a:ext cx="6752318" cy="4607847"/>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51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98058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20307E"/>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70259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83B61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494440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5A9BD5"/>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3244735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11C47"/>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2657457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FC000"/>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081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682810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7DB4-94C5-4383-864A-5E4B48CA49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E6228A-6E10-4728-987B-E64BEEB2A9F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FE6A2-0F15-426A-8B90-FC243D6E327A}"/>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5/12/2019</a:t>
            </a:fld>
            <a:endParaRPr lang="en-US"/>
          </a:p>
        </p:txBody>
      </p:sp>
      <p:sp>
        <p:nvSpPr>
          <p:cNvPr id="5" name="Footer Placeholder 4">
            <a:extLst>
              <a:ext uri="{FF2B5EF4-FFF2-40B4-BE49-F238E27FC236}">
                <a16:creationId xmlns:a16="http://schemas.microsoft.com/office/drawing/2014/main" id="{0DD89900-0029-4522-BB80-CE9BE7A880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9131DA-3BF6-44A9-B3E1-A79EABC1D9C9}"/>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18640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E370-9866-44C1-AB96-0DD5739F58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72375-A4A8-4173-B48B-D97AD4A9E03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4D4033-E28F-43A9-B268-8A2D6710F71E}"/>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5/12/2019</a:t>
            </a:fld>
            <a:endParaRPr lang="en-US"/>
          </a:p>
        </p:txBody>
      </p:sp>
      <p:sp>
        <p:nvSpPr>
          <p:cNvPr id="5" name="Footer Placeholder 4">
            <a:extLst>
              <a:ext uri="{FF2B5EF4-FFF2-40B4-BE49-F238E27FC236}">
                <a16:creationId xmlns:a16="http://schemas.microsoft.com/office/drawing/2014/main" id="{D8B43C29-D2B8-4670-A4C7-369BD843D7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735613-4DF1-470D-BFB8-73E1B57363E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838940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6032-D129-4D11-8F2F-FDDE21FB98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952BA7-FD95-463C-8FE1-ED17D982F86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3CA2D-D6A8-45A6-AFCB-A90659FC1D7E}"/>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0C4508-9C85-46FA-A332-0BF11D019A6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5/12/2019</a:t>
            </a:fld>
            <a:endParaRPr lang="en-US"/>
          </a:p>
        </p:txBody>
      </p:sp>
      <p:sp>
        <p:nvSpPr>
          <p:cNvPr id="6" name="Footer Placeholder 5">
            <a:extLst>
              <a:ext uri="{FF2B5EF4-FFF2-40B4-BE49-F238E27FC236}">
                <a16:creationId xmlns:a16="http://schemas.microsoft.com/office/drawing/2014/main" id="{D11F2813-1F73-4742-85CB-4A697BBB84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E36AEF-B2F5-4839-8841-661DA0A3652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81352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83B61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0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A52D-5472-4DE2-A0D5-4394807C75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3F99B4-9952-4753-8EBF-A097AA5957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50D565-308E-43F0-BB22-5411519ADF3E}"/>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25B29-B029-45A3-8EF6-0EF78260780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DFDF40-E501-4792-9060-C850DD9F1BE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00976A-B75E-4CF2-AD78-7401316DCC53}"/>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5/12/2019</a:t>
            </a:fld>
            <a:endParaRPr lang="en-US"/>
          </a:p>
        </p:txBody>
      </p:sp>
      <p:sp>
        <p:nvSpPr>
          <p:cNvPr id="8" name="Footer Placeholder 7">
            <a:extLst>
              <a:ext uri="{FF2B5EF4-FFF2-40B4-BE49-F238E27FC236}">
                <a16:creationId xmlns:a16="http://schemas.microsoft.com/office/drawing/2014/main" id="{16413BF1-55D6-444B-8257-F1D551F036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3803AB-EDBF-4624-9D8A-741ECD23589A}"/>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783472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544E-16FA-4139-A9A0-16E14DB450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1C3D93B-2A86-46C1-8AB6-6F6599E267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5/12/2019</a:t>
            </a:fld>
            <a:endParaRPr lang="en-US"/>
          </a:p>
        </p:txBody>
      </p:sp>
      <p:sp>
        <p:nvSpPr>
          <p:cNvPr id="4" name="Footer Placeholder 3">
            <a:extLst>
              <a:ext uri="{FF2B5EF4-FFF2-40B4-BE49-F238E27FC236}">
                <a16:creationId xmlns:a16="http://schemas.microsoft.com/office/drawing/2014/main" id="{4B11810A-DA27-42E1-9F4B-539F9388E6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105D0B5-32E3-44A9-A7F0-0F2AAE5110B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14453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799F3-B941-421B-AD1F-3D762BF88F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5/12/2019</a:t>
            </a:fld>
            <a:endParaRPr lang="en-US"/>
          </a:p>
        </p:txBody>
      </p:sp>
      <p:sp>
        <p:nvSpPr>
          <p:cNvPr id="3" name="Footer Placeholder 2">
            <a:extLst>
              <a:ext uri="{FF2B5EF4-FFF2-40B4-BE49-F238E27FC236}">
                <a16:creationId xmlns:a16="http://schemas.microsoft.com/office/drawing/2014/main" id="{5DE67DCE-2AC0-4E63-9F06-19FD19BAB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58611D-2D3F-4955-BBB0-74474CD6718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04792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338A-16D6-4BF0-8ECA-97671F086D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BF860-BA76-4AA9-9924-9FE73317608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A15BA-1C5B-4831-B62C-0A3CD7B644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A7ABF0-49FC-42C3-A061-C85996D51B7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5/12/2019</a:t>
            </a:fld>
            <a:endParaRPr lang="en-US"/>
          </a:p>
        </p:txBody>
      </p:sp>
      <p:sp>
        <p:nvSpPr>
          <p:cNvPr id="6" name="Footer Placeholder 5">
            <a:extLst>
              <a:ext uri="{FF2B5EF4-FFF2-40B4-BE49-F238E27FC236}">
                <a16:creationId xmlns:a16="http://schemas.microsoft.com/office/drawing/2014/main" id="{F8CB96F5-F80B-4E33-A247-03F0275458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2CAA8B-C8C3-4A8A-94E0-611FB5A61DF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509413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03D2-1143-4B7F-AEC8-89E44208F2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9F004-C850-4B9F-9884-B086DB4552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3D29C2-B76A-4083-9553-492B057267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876A8A-5FC2-4DF0-AE9E-9C3D4699AF79}"/>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5/12/2019</a:t>
            </a:fld>
            <a:endParaRPr lang="en-US"/>
          </a:p>
        </p:txBody>
      </p:sp>
      <p:sp>
        <p:nvSpPr>
          <p:cNvPr id="6" name="Footer Placeholder 5">
            <a:extLst>
              <a:ext uri="{FF2B5EF4-FFF2-40B4-BE49-F238E27FC236}">
                <a16:creationId xmlns:a16="http://schemas.microsoft.com/office/drawing/2014/main" id="{7721F1DA-3729-4742-B9A6-ED2C0D5AC0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14E320-CCB7-4633-BF5F-FF42AAE8777D}"/>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588882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53A4-F011-49E6-A845-6C48BB6F7B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5A01B-1CA0-4E16-8441-4216478A0A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E84E7-646B-4D69-9A63-90A56C8A405F}"/>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5/12/2019</a:t>
            </a:fld>
            <a:endParaRPr lang="en-US"/>
          </a:p>
        </p:txBody>
      </p:sp>
      <p:sp>
        <p:nvSpPr>
          <p:cNvPr id="5" name="Footer Placeholder 4">
            <a:extLst>
              <a:ext uri="{FF2B5EF4-FFF2-40B4-BE49-F238E27FC236}">
                <a16:creationId xmlns:a16="http://schemas.microsoft.com/office/drawing/2014/main" id="{2B52D139-6C7E-4BAC-9805-39FF0441A2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C3ACF8-DB21-464B-8A51-2BEF3AF73906}"/>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658273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4944A0-DD81-4432-9271-CBB8DDBE08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FA16D-12E4-4AE0-A473-82C33B994F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6F169-5958-48BB-B005-AAA26CB89A5C}"/>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5/12/2019</a:t>
            </a:fld>
            <a:endParaRPr lang="en-US"/>
          </a:p>
        </p:txBody>
      </p:sp>
      <p:sp>
        <p:nvSpPr>
          <p:cNvPr id="5" name="Footer Placeholder 4">
            <a:extLst>
              <a:ext uri="{FF2B5EF4-FFF2-40B4-BE49-F238E27FC236}">
                <a16:creationId xmlns:a16="http://schemas.microsoft.com/office/drawing/2014/main" id="{AFC69F7E-0026-4453-8123-C89D3A86B3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8B5881-61DA-430F-8D7A-8A823A25AB4B}"/>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417093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701141" y="156170"/>
            <a:ext cx="10369136" cy="1042540"/>
          </a:xfrm>
          <a:prstGeom prst="rect">
            <a:avLst/>
          </a:prstGeom>
          <a:solidFill>
            <a:srgbClr val="20307E">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63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3670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9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FFC2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5A9B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02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11C47">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2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682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753927"/>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73" r:id="rId3"/>
    <p:sldLayoutId id="2147483675" r:id="rId4"/>
    <p:sldLayoutId id="2147483676" r:id="rId5"/>
    <p:sldLayoutId id="2147483677" r:id="rId6"/>
    <p:sldLayoutId id="2147483678" r:id="rId7"/>
    <p:sldLayoutId id="2147483679" r:id="rId8"/>
    <p:sldLayoutId id="2147483674" r:id="rId9"/>
    <p:sldLayoutId id="2147483680" r:id="rId10"/>
    <p:sldLayoutId id="2147483681" r:id="rId11"/>
    <p:sldLayoutId id="2147483682" r:id="rId12"/>
    <p:sldLayoutId id="2147483683" r:id="rId13"/>
    <p:sldLayoutId id="2147483684" r:id="rId14"/>
    <p:sldLayoutId id="2147483649" r:id="rId15"/>
    <p:sldLayoutId id="2147483667" r:id="rId16"/>
    <p:sldLayoutId id="2147483668" r:id="rId17"/>
    <p:sldLayoutId id="2147483669" r:id="rId18"/>
    <p:sldLayoutId id="2147483670" r:id="rId19"/>
    <p:sldLayoutId id="2147483671" r:id="rId20"/>
    <p:sldLayoutId id="2147483666" r:id="rId21"/>
    <p:sldLayoutId id="2147483660" r:id="rId22"/>
    <p:sldLayoutId id="2147483661" r:id="rId23"/>
    <p:sldLayoutId id="2147483662" r:id="rId24"/>
    <p:sldLayoutId id="2147483663" r:id="rId25"/>
    <p:sldLayoutId id="2147483664" r:id="rId26"/>
    <p:sldLayoutId id="2147483650" r:id="rId27"/>
    <p:sldLayoutId id="2147483651" r:id="rId28"/>
    <p:sldLayoutId id="2147483652" r:id="rId29"/>
    <p:sldLayoutId id="2147483653" r:id="rId30"/>
    <p:sldLayoutId id="2147483654" r:id="rId31"/>
    <p:sldLayoutId id="2147483655" r:id="rId32"/>
    <p:sldLayoutId id="2147483656" r:id="rId33"/>
    <p:sldLayoutId id="2147483657" r:id="rId34"/>
    <p:sldLayoutId id="2147483658" r:id="rId35"/>
    <p:sldLayoutId id="2147483659"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deeplifequotes/8556777776/"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t3pf6OHCVR0?feature=oembed" TargetMode="External"/><Relationship Id="rId5" Type="http://schemas.openxmlformats.org/officeDocument/2006/relationships/image" Target="../media/image18.png"/><Relationship Id="rId4" Type="http://schemas.openxmlformats.org/officeDocument/2006/relationships/hyperlink" Target="https://youtu.be/t3pf6OHCVR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H7w7yXkJTu0" TargetMode="External"/><Relationship Id="rId2" Type="http://schemas.openxmlformats.org/officeDocument/2006/relationships/slideLayout" Target="../slideLayouts/slideLayout4.xml"/><Relationship Id="rId1" Type="http://schemas.openxmlformats.org/officeDocument/2006/relationships/video" Target="https://www.youtube.com/embed/H7w7yXkJTu0?feature=oembed"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RmQczPAz5Os" TargetMode="External"/><Relationship Id="rId2" Type="http://schemas.openxmlformats.org/officeDocument/2006/relationships/slideLayout" Target="../slideLayouts/slideLayout7.xml"/><Relationship Id="rId1" Type="http://schemas.openxmlformats.org/officeDocument/2006/relationships/video" Target="https://www.youtube.com/embed/RmQczPAz5Os?feature=oembed"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14C1FE-F964-4F91-8ED6-99D9D9CA286A}"/>
              </a:ext>
            </a:extLst>
          </p:cNvPr>
          <p:cNvSpPr txBox="1"/>
          <p:nvPr/>
        </p:nvSpPr>
        <p:spPr>
          <a:xfrm>
            <a:off x="7029917" y="1058309"/>
            <a:ext cx="4294576" cy="2308324"/>
          </a:xfrm>
          <a:prstGeom prst="rect">
            <a:avLst/>
          </a:prstGeom>
          <a:noFill/>
        </p:spPr>
        <p:txBody>
          <a:bodyPr wrap="square" rtlCol="0">
            <a:spAutoFit/>
          </a:bodyPr>
          <a:lstStyle/>
          <a:p>
            <a:pPr algn="ctr"/>
            <a:r>
              <a:rPr lang="en-US" sz="4800" dirty="0">
                <a:latin typeface="Century Schoolbook" panose="02040604050505020304" pitchFamily="18" charset="0"/>
              </a:rPr>
              <a:t>Positive Peer Relationships</a:t>
            </a:r>
          </a:p>
          <a:p>
            <a:pPr algn="ctr"/>
            <a:r>
              <a:rPr lang="en-US" sz="4800" dirty="0">
                <a:latin typeface="Century Schoolbook" panose="02040604050505020304" pitchFamily="18" charset="0"/>
              </a:rPr>
              <a:t>5/12 - 5/17</a:t>
            </a:r>
          </a:p>
        </p:txBody>
      </p:sp>
      <p:pic>
        <p:nvPicPr>
          <p:cNvPr id="3" name="Picture 2" descr="A close up of text on a white background&#10;&#10;Description automatically generated">
            <a:extLst>
              <a:ext uri="{FF2B5EF4-FFF2-40B4-BE49-F238E27FC236}">
                <a16:creationId xmlns:a16="http://schemas.microsoft.com/office/drawing/2014/main" id="{6243E655-A8F5-46AF-BECA-1B739FE7D18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6594"/>
          <a:stretch/>
        </p:blipFill>
        <p:spPr>
          <a:xfrm>
            <a:off x="1478196" y="769790"/>
            <a:ext cx="3522740" cy="3265779"/>
          </a:xfrm>
          <a:prstGeom prst="rect">
            <a:avLst/>
          </a:prstGeom>
        </p:spPr>
      </p:pic>
    </p:spTree>
    <p:extLst>
      <p:ext uri="{BB962C8B-B14F-4D97-AF65-F5344CB8AC3E}">
        <p14:creationId xmlns:p14="http://schemas.microsoft.com/office/powerpoint/2010/main" val="308221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904CB262-AC21-45C1-A503-1C29DE07B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04" y="1087729"/>
            <a:ext cx="3602631" cy="4682542"/>
          </a:xfrm>
          <a:prstGeom prst="rect">
            <a:avLst/>
          </a:prstGeom>
        </p:spPr>
      </p:pic>
      <p:sp>
        <p:nvSpPr>
          <p:cNvPr id="8" name="Title 7">
            <a:extLst>
              <a:ext uri="{FF2B5EF4-FFF2-40B4-BE49-F238E27FC236}">
                <a16:creationId xmlns:a16="http://schemas.microsoft.com/office/drawing/2014/main" id="{EE929186-0517-4477-B0EA-F91658468933}"/>
              </a:ext>
            </a:extLst>
          </p:cNvPr>
          <p:cNvSpPr txBox="1">
            <a:spLocks/>
          </p:cNvSpPr>
          <p:nvPr/>
        </p:nvSpPr>
        <p:spPr>
          <a:xfrm>
            <a:off x="4797082" y="607669"/>
            <a:ext cx="691790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entury Schoolbook" panose="02040604050505020304" pitchFamily="18" charset="0"/>
              </a:rPr>
              <a:t>Class Discussion</a:t>
            </a:r>
          </a:p>
          <a:p>
            <a:pPr algn="r"/>
            <a:endParaRPr lang="en-US" b="1" dirty="0">
              <a:latin typeface="Century Schoolbook" panose="02040604050505020304" pitchFamily="18" charset="0"/>
            </a:endParaRPr>
          </a:p>
          <a:p>
            <a:pPr marL="514350" indent="-514350">
              <a:buAutoNum type="arabicPeriod"/>
            </a:pPr>
            <a:r>
              <a:rPr lang="en-US" sz="3200" dirty="0">
                <a:latin typeface="Century Schoolbook" panose="02040604050505020304" pitchFamily="18" charset="0"/>
              </a:rPr>
              <a:t>What are some positive characteristics to look for it friends.</a:t>
            </a:r>
          </a:p>
          <a:p>
            <a:pPr marL="514350" indent="-514350">
              <a:buAutoNum type="arabicPeriod"/>
            </a:pPr>
            <a:endParaRPr lang="en-US" sz="3200" dirty="0">
              <a:latin typeface="Century Schoolbook" panose="02040604050505020304" pitchFamily="18" charset="0"/>
            </a:endParaRPr>
          </a:p>
          <a:p>
            <a:pPr marL="514350" indent="-514350">
              <a:buAutoNum type="arabicPeriod"/>
            </a:pPr>
            <a:r>
              <a:rPr lang="en-US" sz="3200" dirty="0">
                <a:latin typeface="Century Schoolbook" panose="02040604050505020304" pitchFamily="18" charset="0"/>
              </a:rPr>
              <a:t>What are some negative characteristics to look for in friends</a:t>
            </a:r>
          </a:p>
          <a:p>
            <a:pPr algn="r"/>
            <a:endParaRPr lang="en-US" b="1" dirty="0">
              <a:latin typeface="Century Schoolbook" panose="02040604050505020304" pitchFamily="18" charset="0"/>
            </a:endParaRPr>
          </a:p>
          <a:p>
            <a:endParaRPr lang="en-US" b="1" dirty="0">
              <a:latin typeface="Century Schoolbook" panose="02040604050505020304" pitchFamily="18" charset="0"/>
            </a:endParaRPr>
          </a:p>
        </p:txBody>
      </p:sp>
    </p:spTree>
    <p:extLst>
      <p:ext uri="{BB962C8B-B14F-4D97-AF65-F5344CB8AC3E}">
        <p14:creationId xmlns:p14="http://schemas.microsoft.com/office/powerpoint/2010/main" val="3425149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6000" b="1" dirty="0">
                <a:solidFill>
                  <a:schemeClr val="bg1"/>
                </a:solidFill>
                <a:latin typeface="Bookman Old Style" panose="02050604050505020204" pitchFamily="18" charset="0"/>
              </a:rPr>
              <a:t>Thursday</a:t>
            </a:r>
            <a:br>
              <a:rPr lang="en-US" sz="6000" dirty="0">
                <a:solidFill>
                  <a:schemeClr val="bg1"/>
                </a:solidFill>
                <a:latin typeface="Bookman Old Style" panose="02050604050505020204" pitchFamily="18" charset="0"/>
              </a:rPr>
            </a:br>
            <a:r>
              <a:rPr lang="en-US" sz="4800" dirty="0">
                <a:solidFill>
                  <a:schemeClr val="bg1"/>
                </a:solidFill>
                <a:latin typeface="Century Schoolbook" panose="02040604050505020304" pitchFamily="18" charset="0"/>
              </a:rPr>
              <a:t>Recognizing unhealthy relationships </a:t>
            </a:r>
          </a:p>
        </p:txBody>
      </p:sp>
    </p:spTree>
    <p:extLst>
      <p:ext uri="{BB962C8B-B14F-4D97-AF65-F5344CB8AC3E}">
        <p14:creationId xmlns:p14="http://schemas.microsoft.com/office/powerpoint/2010/main" val="411931151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A55E2469-A09E-4003-9F8E-0A2B00A3D1AF}"/>
              </a:ext>
            </a:extLst>
          </p:cNvPr>
          <p:cNvPicPr>
            <a:picLocks noGrp="1" noChangeAspect="1"/>
          </p:cNvPicPr>
          <p:nvPr>
            <p:ph sz="half" idx="2"/>
          </p:nvPr>
        </p:nvPicPr>
        <p:blipFill>
          <a:blip r:embed="rId3"/>
          <a:stretch>
            <a:fillRect/>
          </a:stretch>
        </p:blipFill>
        <p:spPr>
          <a:xfrm>
            <a:off x="373965" y="1980510"/>
            <a:ext cx="3857153" cy="2896980"/>
          </a:xfrm>
          <a:prstGeom prst="rect">
            <a:avLst/>
          </a:prstGeom>
        </p:spPr>
      </p:pic>
      <p:sp>
        <p:nvSpPr>
          <p:cNvPr id="8" name="Title 7">
            <a:extLst>
              <a:ext uri="{FF2B5EF4-FFF2-40B4-BE49-F238E27FC236}">
                <a16:creationId xmlns:a16="http://schemas.microsoft.com/office/drawing/2014/main" id="{240756D8-B17B-49C6-A9B7-690D02400DB4}"/>
              </a:ext>
            </a:extLst>
          </p:cNvPr>
          <p:cNvSpPr>
            <a:spLocks noGrp="1"/>
          </p:cNvSpPr>
          <p:nvPr>
            <p:ph type="title"/>
          </p:nvPr>
        </p:nvSpPr>
        <p:spPr>
          <a:xfrm>
            <a:off x="4563336" y="66913"/>
            <a:ext cx="6970204" cy="1325563"/>
          </a:xfrm>
        </p:spPr>
        <p:txBody>
          <a:bodyPr/>
          <a:lstStyle/>
          <a:p>
            <a:pPr algn="r"/>
            <a:r>
              <a:rPr lang="en-US" b="1" dirty="0">
                <a:latin typeface="Century Schoolbook" panose="02040604050505020304" pitchFamily="18" charset="0"/>
              </a:rPr>
              <a:t>Making Connections</a:t>
            </a:r>
          </a:p>
        </p:txBody>
      </p:sp>
      <p:sp>
        <p:nvSpPr>
          <p:cNvPr id="2" name="TextBox 1">
            <a:extLst>
              <a:ext uri="{FF2B5EF4-FFF2-40B4-BE49-F238E27FC236}">
                <a16:creationId xmlns:a16="http://schemas.microsoft.com/office/drawing/2014/main" id="{DD74DE4A-09A1-4FB0-B4D4-C94E65A1E925}"/>
              </a:ext>
            </a:extLst>
          </p:cNvPr>
          <p:cNvSpPr txBox="1"/>
          <p:nvPr/>
        </p:nvSpPr>
        <p:spPr>
          <a:xfrm>
            <a:off x="5964702" y="1814732"/>
            <a:ext cx="5733812" cy="4401205"/>
          </a:xfrm>
          <a:prstGeom prst="rect">
            <a:avLst/>
          </a:prstGeom>
          <a:noFill/>
        </p:spPr>
        <p:txBody>
          <a:bodyPr wrap="square" rtlCol="0">
            <a:spAutoFit/>
          </a:bodyPr>
          <a:lstStyle/>
          <a:p>
            <a:pPr marL="342900" indent="-342900">
              <a:buFont typeface="+mj-lt"/>
              <a:buAutoNum type="arabicPeriod"/>
            </a:pPr>
            <a:r>
              <a:rPr lang="en-US" sz="2800" dirty="0">
                <a:latin typeface="Century Schoolbook" panose="02040604050505020304" pitchFamily="18" charset="0"/>
              </a:rPr>
              <a:t>What are some characteristics of a healthy friendship?</a:t>
            </a:r>
          </a:p>
          <a:p>
            <a:pPr marL="342900" indent="-342900">
              <a:buFont typeface="+mj-lt"/>
              <a:buAutoNum type="arabicPeriod"/>
            </a:pPr>
            <a:endParaRPr lang="en-US" sz="2800" dirty="0">
              <a:latin typeface="Century Schoolbook" panose="02040604050505020304" pitchFamily="18" charset="0"/>
            </a:endParaRPr>
          </a:p>
          <a:p>
            <a:pPr marL="342900" indent="-342900">
              <a:buFont typeface="+mj-lt"/>
              <a:buAutoNum type="arabicPeriod"/>
            </a:pPr>
            <a:endParaRPr lang="en-US" sz="2800" dirty="0">
              <a:latin typeface="Century Schoolbook" panose="02040604050505020304" pitchFamily="18" charset="0"/>
            </a:endParaRPr>
          </a:p>
          <a:p>
            <a:pPr marL="342900" indent="-342900">
              <a:buFont typeface="+mj-lt"/>
              <a:buAutoNum type="arabicPeriod"/>
            </a:pPr>
            <a:endParaRPr lang="en-US" sz="2800" dirty="0">
              <a:latin typeface="Century Schoolbook" panose="02040604050505020304" pitchFamily="18" charset="0"/>
            </a:endParaRPr>
          </a:p>
          <a:p>
            <a:pPr marL="342900" indent="-342900">
              <a:buFont typeface="+mj-lt"/>
              <a:buAutoNum type="arabicPeriod"/>
            </a:pPr>
            <a:r>
              <a:rPr lang="en-US" sz="2800" dirty="0">
                <a:latin typeface="Century Schoolbook" panose="02040604050505020304" pitchFamily="18" charset="0"/>
              </a:rPr>
              <a:t>What are some characteristics of an unhealthy friendship?</a:t>
            </a:r>
          </a:p>
          <a:p>
            <a:r>
              <a:rPr lang="en-US" sz="2800" dirty="0">
                <a:latin typeface="Century Schoolbook" panose="02040604050505020304" pitchFamily="18" charset="0"/>
              </a:rPr>
              <a:t> </a:t>
            </a:r>
          </a:p>
          <a:p>
            <a:pPr marL="342900" indent="-342900">
              <a:buFont typeface="+mj-lt"/>
              <a:buAutoNum type="arabicPeriod"/>
            </a:pPr>
            <a:endParaRPr lang="en-US" sz="2800" dirty="0">
              <a:latin typeface="Century Schoolbook" panose="02040604050505020304" pitchFamily="18" charset="0"/>
            </a:endParaRPr>
          </a:p>
          <a:p>
            <a:r>
              <a:rPr lang="en-US" sz="2800" dirty="0">
                <a:latin typeface="Century Schoolbook" panose="02040604050505020304" pitchFamily="18" charset="0"/>
              </a:rPr>
              <a:t> </a:t>
            </a:r>
          </a:p>
        </p:txBody>
      </p:sp>
    </p:spTree>
    <p:extLst>
      <p:ext uri="{BB962C8B-B14F-4D97-AF65-F5344CB8AC3E}">
        <p14:creationId xmlns:p14="http://schemas.microsoft.com/office/powerpoint/2010/main" val="4028052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06D8AA-7E32-48CA-B065-DD268B8A4FEF}"/>
              </a:ext>
            </a:extLst>
          </p:cNvPr>
          <p:cNvPicPr>
            <a:picLocks noChangeAspect="1"/>
          </p:cNvPicPr>
          <p:nvPr/>
        </p:nvPicPr>
        <p:blipFill>
          <a:blip r:embed="rId2"/>
          <a:stretch>
            <a:fillRect/>
          </a:stretch>
        </p:blipFill>
        <p:spPr>
          <a:xfrm>
            <a:off x="6063426" y="3408726"/>
            <a:ext cx="65148" cy="40547"/>
          </a:xfrm>
          <a:prstGeom prst="rect">
            <a:avLst/>
          </a:prstGeom>
        </p:spPr>
      </p:pic>
      <p:pic>
        <p:nvPicPr>
          <p:cNvPr id="8" name="Picture 7" descr="A close up of a traffic light&#10;&#10;Description automatically generated">
            <a:extLst>
              <a:ext uri="{FF2B5EF4-FFF2-40B4-BE49-F238E27FC236}">
                <a16:creationId xmlns:a16="http://schemas.microsoft.com/office/drawing/2014/main" id="{3A20FCEF-ED4D-4637-808A-96FAFACCA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62" y="3161967"/>
            <a:ext cx="2253750" cy="2921828"/>
          </a:xfrm>
          <a:prstGeom prst="rect">
            <a:avLst/>
          </a:prstGeom>
        </p:spPr>
      </p:pic>
      <p:sp>
        <p:nvSpPr>
          <p:cNvPr id="9" name="Rectangle 8">
            <a:extLst>
              <a:ext uri="{FF2B5EF4-FFF2-40B4-BE49-F238E27FC236}">
                <a16:creationId xmlns:a16="http://schemas.microsoft.com/office/drawing/2014/main" id="{AFDE751F-0C72-4294-87A5-5F82B7F39930}"/>
              </a:ext>
            </a:extLst>
          </p:cNvPr>
          <p:cNvSpPr/>
          <p:nvPr/>
        </p:nvSpPr>
        <p:spPr>
          <a:xfrm>
            <a:off x="3881367" y="340712"/>
            <a:ext cx="5357557" cy="523220"/>
          </a:xfrm>
          <a:prstGeom prst="rect">
            <a:avLst/>
          </a:prstGeom>
        </p:spPr>
        <p:txBody>
          <a:bodyPr wrap="none">
            <a:spAutoFit/>
          </a:bodyPr>
          <a:lstStyle/>
          <a:p>
            <a:r>
              <a:rPr lang="en-US" sz="2800" b="1" dirty="0">
                <a:solidFill>
                  <a:srgbClr val="000000"/>
                </a:solidFill>
                <a:latin typeface="Century Schoolbook" panose="02040604050505020304" pitchFamily="18" charset="0"/>
              </a:rPr>
              <a:t>Friendship Stoplight Game </a:t>
            </a:r>
            <a:endParaRPr lang="en-US" sz="2800" dirty="0">
              <a:latin typeface="Century Schoolbook" panose="02040604050505020304" pitchFamily="18" charset="0"/>
            </a:endParaRPr>
          </a:p>
        </p:txBody>
      </p:sp>
      <p:sp>
        <p:nvSpPr>
          <p:cNvPr id="10" name="Rectangle 9">
            <a:extLst>
              <a:ext uri="{FF2B5EF4-FFF2-40B4-BE49-F238E27FC236}">
                <a16:creationId xmlns:a16="http://schemas.microsoft.com/office/drawing/2014/main" id="{69B5760A-9A8C-4F2E-A68F-28A5BCDD59C0}"/>
              </a:ext>
            </a:extLst>
          </p:cNvPr>
          <p:cNvSpPr/>
          <p:nvPr/>
        </p:nvSpPr>
        <p:spPr>
          <a:xfrm>
            <a:off x="2999571" y="3161967"/>
            <a:ext cx="7400091" cy="2862322"/>
          </a:xfrm>
          <a:prstGeom prst="rect">
            <a:avLst/>
          </a:prstGeom>
        </p:spPr>
        <p:txBody>
          <a:bodyPr wrap="square">
            <a:spAutoFit/>
          </a:bodyPr>
          <a:lstStyle/>
          <a:p>
            <a:endParaRPr lang="en-US" dirty="0">
              <a:solidFill>
                <a:srgbClr val="000000"/>
              </a:solidFill>
              <a:latin typeface="Century Schoolbook" panose="02040604050505020304" pitchFamily="18" charset="0"/>
            </a:endParaRPr>
          </a:p>
          <a:p>
            <a:pPr marL="342900" indent="-342900">
              <a:buAutoNum type="alphaLcPeriod"/>
            </a:pPr>
            <a:r>
              <a:rPr lang="en-US" b="1" dirty="0">
                <a:solidFill>
                  <a:srgbClr val="000000"/>
                </a:solidFill>
                <a:latin typeface="Century Schoolbook" panose="02040604050505020304" pitchFamily="18" charset="0"/>
              </a:rPr>
              <a:t>RED </a:t>
            </a:r>
            <a:r>
              <a:rPr lang="en-US" dirty="0">
                <a:solidFill>
                  <a:srgbClr val="000000"/>
                </a:solidFill>
                <a:latin typeface="Century Schoolbook" panose="02040604050505020304" pitchFamily="18" charset="0"/>
              </a:rPr>
              <a:t>= Stop! These are bad signs of a friendship! </a:t>
            </a:r>
          </a:p>
          <a:p>
            <a:pPr marL="342900" indent="-342900">
              <a:buAutoNum type="alphaLcPeriod"/>
            </a:pPr>
            <a:endParaRPr lang="en-US" dirty="0">
              <a:solidFill>
                <a:srgbClr val="000000"/>
              </a:solidFill>
              <a:latin typeface="Century Schoolbook" panose="02040604050505020304" pitchFamily="18" charset="0"/>
            </a:endParaRPr>
          </a:p>
          <a:p>
            <a:pPr marL="342900" indent="-342900">
              <a:buAutoNum type="alphaLcPeriod"/>
            </a:pPr>
            <a:endParaRPr lang="en-US" dirty="0">
              <a:solidFill>
                <a:srgbClr val="000000"/>
              </a:solidFill>
              <a:latin typeface="Century Schoolbook" panose="02040604050505020304" pitchFamily="18" charset="0"/>
            </a:endParaRPr>
          </a:p>
          <a:p>
            <a:pPr marL="342900" indent="-342900">
              <a:buAutoNum type="alphaLcPeriod"/>
            </a:pPr>
            <a:endParaRPr lang="en-US" dirty="0">
              <a:solidFill>
                <a:srgbClr val="000000"/>
              </a:solidFill>
              <a:latin typeface="Century Schoolbook" panose="02040604050505020304" pitchFamily="18" charset="0"/>
            </a:endParaRPr>
          </a:p>
          <a:p>
            <a:r>
              <a:rPr lang="en-US" dirty="0">
                <a:solidFill>
                  <a:srgbClr val="000000"/>
                </a:solidFill>
                <a:latin typeface="Century Schoolbook" panose="02040604050505020304" pitchFamily="18" charset="0"/>
              </a:rPr>
              <a:t>b. </a:t>
            </a:r>
            <a:r>
              <a:rPr lang="en-US" b="1" dirty="0">
                <a:solidFill>
                  <a:srgbClr val="000000"/>
                </a:solidFill>
                <a:latin typeface="Century Schoolbook" panose="02040604050505020304" pitchFamily="18" charset="0"/>
              </a:rPr>
              <a:t>YELLOW </a:t>
            </a:r>
            <a:r>
              <a:rPr lang="en-US" dirty="0">
                <a:solidFill>
                  <a:srgbClr val="000000"/>
                </a:solidFill>
                <a:latin typeface="Century Schoolbook" panose="02040604050505020304" pitchFamily="18" charset="0"/>
              </a:rPr>
              <a:t>= Caution! These are warning signing of a friendship! </a:t>
            </a:r>
          </a:p>
          <a:p>
            <a:endParaRPr lang="en-US" dirty="0">
              <a:solidFill>
                <a:srgbClr val="000000"/>
              </a:solidFill>
              <a:latin typeface="Century Schoolbook" panose="02040604050505020304" pitchFamily="18" charset="0"/>
            </a:endParaRPr>
          </a:p>
          <a:p>
            <a:endParaRPr lang="en-US" dirty="0">
              <a:solidFill>
                <a:srgbClr val="000000"/>
              </a:solidFill>
              <a:latin typeface="Century Schoolbook" panose="02040604050505020304" pitchFamily="18" charset="0"/>
            </a:endParaRPr>
          </a:p>
          <a:p>
            <a:endParaRPr lang="en-US" dirty="0">
              <a:solidFill>
                <a:srgbClr val="000000"/>
              </a:solidFill>
              <a:latin typeface="Century Schoolbook" panose="02040604050505020304" pitchFamily="18" charset="0"/>
            </a:endParaRPr>
          </a:p>
          <a:p>
            <a:r>
              <a:rPr lang="en-US" dirty="0">
                <a:solidFill>
                  <a:srgbClr val="000000"/>
                </a:solidFill>
                <a:latin typeface="Century Schoolbook" panose="02040604050505020304" pitchFamily="18" charset="0"/>
              </a:rPr>
              <a:t>c. </a:t>
            </a:r>
            <a:r>
              <a:rPr lang="en-US" b="1" dirty="0">
                <a:solidFill>
                  <a:srgbClr val="000000"/>
                </a:solidFill>
                <a:latin typeface="Century Schoolbook" panose="02040604050505020304" pitchFamily="18" charset="0"/>
              </a:rPr>
              <a:t>GREEN </a:t>
            </a:r>
            <a:r>
              <a:rPr lang="en-US" dirty="0">
                <a:solidFill>
                  <a:srgbClr val="000000"/>
                </a:solidFill>
                <a:latin typeface="Century Schoolbook" panose="02040604050505020304" pitchFamily="18" charset="0"/>
              </a:rPr>
              <a:t>= Go! These are good signs in a friendship! </a:t>
            </a:r>
          </a:p>
        </p:txBody>
      </p:sp>
      <p:pic>
        <p:nvPicPr>
          <p:cNvPr id="12" name="Picture 11" descr="A persons hand&#10;&#10;Description automatically generated">
            <a:extLst>
              <a:ext uri="{FF2B5EF4-FFF2-40B4-BE49-F238E27FC236}">
                <a16:creationId xmlns:a16="http://schemas.microsoft.com/office/drawing/2014/main" id="{9BEFFD16-10EE-498E-8931-12744F77CEF2}"/>
              </a:ext>
            </a:extLst>
          </p:cNvPr>
          <p:cNvPicPr>
            <a:picLocks noChangeAspect="1"/>
          </p:cNvPicPr>
          <p:nvPr/>
        </p:nvPicPr>
        <p:blipFill rotWithShape="1">
          <a:blip r:embed="rId4">
            <a:extLst>
              <a:ext uri="{28A0092B-C50C-407E-A947-70E740481C1C}">
                <a14:useLocalDpi xmlns:a14="http://schemas.microsoft.com/office/drawing/2010/main" val="0"/>
              </a:ext>
            </a:extLst>
          </a:blip>
          <a:srcRect l="29237" t="63289" b="4342"/>
          <a:stretch/>
        </p:blipFill>
        <p:spPr>
          <a:xfrm rot="5400000">
            <a:off x="9103693" y="3312569"/>
            <a:ext cx="887819" cy="617357"/>
          </a:xfrm>
          <a:prstGeom prst="rect">
            <a:avLst/>
          </a:prstGeom>
        </p:spPr>
      </p:pic>
      <p:pic>
        <p:nvPicPr>
          <p:cNvPr id="14" name="Picture 13" descr="A persons hand&#10;&#10;Description automatically generated">
            <a:extLst>
              <a:ext uri="{FF2B5EF4-FFF2-40B4-BE49-F238E27FC236}">
                <a16:creationId xmlns:a16="http://schemas.microsoft.com/office/drawing/2014/main" id="{A326B34C-97EF-40EB-9910-1792C5B52AEB}"/>
              </a:ext>
            </a:extLst>
          </p:cNvPr>
          <p:cNvPicPr>
            <a:picLocks noChangeAspect="1"/>
          </p:cNvPicPr>
          <p:nvPr/>
        </p:nvPicPr>
        <p:blipFill rotWithShape="1">
          <a:blip r:embed="rId4">
            <a:extLst>
              <a:ext uri="{28A0092B-C50C-407E-A947-70E740481C1C}">
                <a14:useLocalDpi xmlns:a14="http://schemas.microsoft.com/office/drawing/2010/main" val="0"/>
              </a:ext>
            </a:extLst>
          </a:blip>
          <a:srcRect l="20875" t="32082" r="25107" b="40777"/>
          <a:stretch/>
        </p:blipFill>
        <p:spPr>
          <a:xfrm rot="5400000">
            <a:off x="10502814" y="4242664"/>
            <a:ext cx="887821" cy="532808"/>
          </a:xfrm>
          <a:prstGeom prst="rect">
            <a:avLst/>
          </a:prstGeom>
        </p:spPr>
      </p:pic>
      <p:pic>
        <p:nvPicPr>
          <p:cNvPr id="16" name="Picture 15" descr="A persons hand&#10;&#10;Description automatically generated">
            <a:extLst>
              <a:ext uri="{FF2B5EF4-FFF2-40B4-BE49-F238E27FC236}">
                <a16:creationId xmlns:a16="http://schemas.microsoft.com/office/drawing/2014/main" id="{6085D598-78A5-4DF1-AB4C-C107F600BF4D}"/>
              </a:ext>
            </a:extLst>
          </p:cNvPr>
          <p:cNvPicPr>
            <a:picLocks noChangeAspect="1"/>
          </p:cNvPicPr>
          <p:nvPr/>
        </p:nvPicPr>
        <p:blipFill rotWithShape="1">
          <a:blip r:embed="rId4">
            <a:extLst>
              <a:ext uri="{28A0092B-C50C-407E-A947-70E740481C1C}">
                <a14:useLocalDpi xmlns:a14="http://schemas.microsoft.com/office/drawing/2010/main" val="0"/>
              </a:ext>
            </a:extLst>
          </a:blip>
          <a:srcRect l="36346" t="5284" r="31793" b="68642"/>
          <a:stretch/>
        </p:blipFill>
        <p:spPr>
          <a:xfrm rot="5400000">
            <a:off x="9678297" y="5395121"/>
            <a:ext cx="791519" cy="651211"/>
          </a:xfrm>
          <a:prstGeom prst="rect">
            <a:avLst/>
          </a:prstGeom>
        </p:spPr>
      </p:pic>
      <p:sp>
        <p:nvSpPr>
          <p:cNvPr id="17" name="Rectangle 16">
            <a:extLst>
              <a:ext uri="{FF2B5EF4-FFF2-40B4-BE49-F238E27FC236}">
                <a16:creationId xmlns:a16="http://schemas.microsoft.com/office/drawing/2014/main" id="{A1DFF4A1-0C14-405E-B0A4-82B0E3BF282C}"/>
              </a:ext>
            </a:extLst>
          </p:cNvPr>
          <p:cNvSpPr/>
          <p:nvPr/>
        </p:nvSpPr>
        <p:spPr>
          <a:xfrm>
            <a:off x="1669144" y="1113217"/>
            <a:ext cx="9946594" cy="2031325"/>
          </a:xfrm>
          <a:prstGeom prst="rect">
            <a:avLst/>
          </a:prstGeom>
        </p:spPr>
        <p:txBody>
          <a:bodyPr wrap="square">
            <a:spAutoFit/>
          </a:bodyPr>
          <a:lstStyle/>
          <a:p>
            <a:r>
              <a:rPr lang="en-US" b="1" dirty="0">
                <a:solidFill>
                  <a:srgbClr val="000000"/>
                </a:solidFill>
                <a:latin typeface="Century Schoolbook" panose="02040604050505020304" pitchFamily="18" charset="0"/>
              </a:rPr>
              <a:t>Recognize examples of positive and negative behaviors related to healthy and unhealthy relationships. </a:t>
            </a:r>
          </a:p>
          <a:p>
            <a:endParaRPr lang="en-US" dirty="0">
              <a:solidFill>
                <a:srgbClr val="000000"/>
              </a:solidFill>
              <a:latin typeface="Century Schoolbook" panose="02040604050505020304" pitchFamily="18" charset="0"/>
            </a:endParaRPr>
          </a:p>
          <a:p>
            <a:r>
              <a:rPr lang="en-US" b="1" dirty="0">
                <a:solidFill>
                  <a:srgbClr val="000000"/>
                </a:solidFill>
                <a:latin typeface="Century Schoolbook" panose="02040604050505020304" pitchFamily="18" charset="0"/>
              </a:rPr>
              <a:t>Purpose</a:t>
            </a:r>
            <a:r>
              <a:rPr lang="en-US" dirty="0">
                <a:solidFill>
                  <a:srgbClr val="000000"/>
                </a:solidFill>
                <a:latin typeface="Century Schoolbook" panose="02040604050505020304" pitchFamily="18" charset="0"/>
              </a:rPr>
              <a:t>: the purpose of this activity is to explore friendships using a stoplight analogy</a:t>
            </a:r>
          </a:p>
          <a:p>
            <a:endParaRPr lang="en-US" dirty="0">
              <a:solidFill>
                <a:srgbClr val="000000"/>
              </a:solidFill>
              <a:latin typeface="Century Schoolbook" panose="02040604050505020304" pitchFamily="18" charset="0"/>
            </a:endParaRPr>
          </a:p>
          <a:p>
            <a:r>
              <a:rPr lang="en-US" dirty="0">
                <a:solidFill>
                  <a:srgbClr val="000000"/>
                </a:solidFill>
                <a:latin typeface="Century Schoolbook" panose="02040604050505020304" pitchFamily="18" charset="0"/>
              </a:rPr>
              <a:t>Directions: Read through each Friendship scenario and  decide if this a red, yellow or green scenario. Use the hand signs to share your decision.</a:t>
            </a:r>
          </a:p>
        </p:txBody>
      </p:sp>
    </p:spTree>
    <p:extLst>
      <p:ext uri="{BB962C8B-B14F-4D97-AF65-F5344CB8AC3E}">
        <p14:creationId xmlns:p14="http://schemas.microsoft.com/office/powerpoint/2010/main" val="35237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traffic light&#10;&#10;Description automatically generated">
            <a:extLst>
              <a:ext uri="{FF2B5EF4-FFF2-40B4-BE49-F238E27FC236}">
                <a16:creationId xmlns:a16="http://schemas.microsoft.com/office/drawing/2014/main" id="{5E86CACE-1FA2-4C14-8467-B32B07AA3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04" y="1855680"/>
            <a:ext cx="3388910" cy="4393483"/>
          </a:xfrm>
          <a:prstGeom prst="rect">
            <a:avLst/>
          </a:prstGeom>
        </p:spPr>
      </p:pic>
      <p:pic>
        <p:nvPicPr>
          <p:cNvPr id="5" name="Picture 4" descr="A persons hand&#10;&#10;Description automatically generated">
            <a:extLst>
              <a:ext uri="{FF2B5EF4-FFF2-40B4-BE49-F238E27FC236}">
                <a16:creationId xmlns:a16="http://schemas.microsoft.com/office/drawing/2014/main" id="{E1BD325B-A735-444F-8D14-6A472D502C86}"/>
              </a:ext>
            </a:extLst>
          </p:cNvPr>
          <p:cNvPicPr>
            <a:picLocks noChangeAspect="1"/>
          </p:cNvPicPr>
          <p:nvPr/>
        </p:nvPicPr>
        <p:blipFill rotWithShape="1">
          <a:blip r:embed="rId3">
            <a:extLst>
              <a:ext uri="{28A0092B-C50C-407E-A947-70E740481C1C}">
                <a14:useLocalDpi xmlns:a14="http://schemas.microsoft.com/office/drawing/2010/main" val="0"/>
              </a:ext>
            </a:extLst>
          </a:blip>
          <a:srcRect l="29237" t="63289" b="4342"/>
          <a:stretch/>
        </p:blipFill>
        <p:spPr>
          <a:xfrm rot="5400000">
            <a:off x="1533749" y="2584473"/>
            <a:ext cx="887819" cy="617357"/>
          </a:xfrm>
          <a:prstGeom prst="rect">
            <a:avLst/>
          </a:prstGeom>
        </p:spPr>
      </p:pic>
      <p:pic>
        <p:nvPicPr>
          <p:cNvPr id="6" name="Picture 5" descr="A persons hand&#10;&#10;Description automatically generated">
            <a:extLst>
              <a:ext uri="{FF2B5EF4-FFF2-40B4-BE49-F238E27FC236}">
                <a16:creationId xmlns:a16="http://schemas.microsoft.com/office/drawing/2014/main" id="{36D45618-0EAA-4BEF-87E5-540FDD212F43}"/>
              </a:ext>
            </a:extLst>
          </p:cNvPr>
          <p:cNvPicPr>
            <a:picLocks noChangeAspect="1"/>
          </p:cNvPicPr>
          <p:nvPr/>
        </p:nvPicPr>
        <p:blipFill rotWithShape="1">
          <a:blip r:embed="rId3">
            <a:extLst>
              <a:ext uri="{28A0092B-C50C-407E-A947-70E740481C1C}">
                <a14:useLocalDpi xmlns:a14="http://schemas.microsoft.com/office/drawing/2010/main" val="0"/>
              </a:ext>
            </a:extLst>
          </a:blip>
          <a:srcRect l="20875" t="32082" r="25107" b="40777"/>
          <a:stretch/>
        </p:blipFill>
        <p:spPr>
          <a:xfrm rot="5400000">
            <a:off x="1533747" y="3966895"/>
            <a:ext cx="887821" cy="532808"/>
          </a:xfrm>
          <a:prstGeom prst="rect">
            <a:avLst/>
          </a:prstGeom>
        </p:spPr>
      </p:pic>
      <p:pic>
        <p:nvPicPr>
          <p:cNvPr id="7" name="Picture 6" descr="A persons hand&#10;&#10;Description automatically generated">
            <a:extLst>
              <a:ext uri="{FF2B5EF4-FFF2-40B4-BE49-F238E27FC236}">
                <a16:creationId xmlns:a16="http://schemas.microsoft.com/office/drawing/2014/main" id="{31257C14-CFFF-44D2-93BB-EFE28518CC25}"/>
              </a:ext>
            </a:extLst>
          </p:cNvPr>
          <p:cNvPicPr>
            <a:picLocks noChangeAspect="1"/>
          </p:cNvPicPr>
          <p:nvPr/>
        </p:nvPicPr>
        <p:blipFill rotWithShape="1">
          <a:blip r:embed="rId3">
            <a:extLst>
              <a:ext uri="{28A0092B-C50C-407E-A947-70E740481C1C}">
                <a14:useLocalDpi xmlns:a14="http://schemas.microsoft.com/office/drawing/2010/main" val="0"/>
              </a:ext>
            </a:extLst>
          </a:blip>
          <a:srcRect l="36346" t="5284" r="31793" b="68642"/>
          <a:stretch/>
        </p:blipFill>
        <p:spPr>
          <a:xfrm rot="5400000">
            <a:off x="1564972" y="5199691"/>
            <a:ext cx="791519" cy="651211"/>
          </a:xfrm>
          <a:prstGeom prst="rect">
            <a:avLst/>
          </a:prstGeom>
        </p:spPr>
      </p:pic>
      <p:pic>
        <p:nvPicPr>
          <p:cNvPr id="1026" name="Picture 2" descr="Image result for stoplight">
            <a:extLst>
              <a:ext uri="{FF2B5EF4-FFF2-40B4-BE49-F238E27FC236}">
                <a16:creationId xmlns:a16="http://schemas.microsoft.com/office/drawing/2014/main" id="{4F7949A2-6975-4C0A-BE9D-B2139AED6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606" y="2752142"/>
            <a:ext cx="1657350" cy="18954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46C43FD-301F-43BB-976E-44A95C4D21B3}"/>
              </a:ext>
            </a:extLst>
          </p:cNvPr>
          <p:cNvSpPr/>
          <p:nvPr/>
        </p:nvSpPr>
        <p:spPr>
          <a:xfrm>
            <a:off x="4760686" y="2270223"/>
            <a:ext cx="6110514" cy="28593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7874AD-CB67-4176-87FA-750605F00AAF}"/>
              </a:ext>
            </a:extLst>
          </p:cNvPr>
          <p:cNvSpPr txBox="1"/>
          <p:nvPr/>
        </p:nvSpPr>
        <p:spPr>
          <a:xfrm>
            <a:off x="6804853" y="2752142"/>
            <a:ext cx="3675894" cy="1815882"/>
          </a:xfrm>
          <a:prstGeom prst="rect">
            <a:avLst/>
          </a:prstGeom>
          <a:noFill/>
        </p:spPr>
        <p:txBody>
          <a:bodyPr wrap="square" rtlCol="0">
            <a:spAutoFit/>
          </a:bodyPr>
          <a:lstStyle/>
          <a:p>
            <a:pPr algn="ctr"/>
            <a:r>
              <a:rPr lang="en-US" sz="2800" dirty="0">
                <a:latin typeface="Arial Black" panose="020B0A04020102020204" pitchFamily="34" charset="0"/>
              </a:rPr>
              <a:t>Your friend criticizes you or people you care about</a:t>
            </a:r>
          </a:p>
        </p:txBody>
      </p:sp>
    </p:spTree>
    <p:extLst>
      <p:ext uri="{BB962C8B-B14F-4D97-AF65-F5344CB8AC3E}">
        <p14:creationId xmlns:p14="http://schemas.microsoft.com/office/powerpoint/2010/main" val="3596966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traffic light&#10;&#10;Description automatically generated">
            <a:extLst>
              <a:ext uri="{FF2B5EF4-FFF2-40B4-BE49-F238E27FC236}">
                <a16:creationId xmlns:a16="http://schemas.microsoft.com/office/drawing/2014/main" id="{5E86CACE-1FA2-4C14-8467-B32B07AA3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04" y="1855680"/>
            <a:ext cx="3388910" cy="4393483"/>
          </a:xfrm>
          <a:prstGeom prst="rect">
            <a:avLst/>
          </a:prstGeom>
        </p:spPr>
      </p:pic>
      <p:pic>
        <p:nvPicPr>
          <p:cNvPr id="5" name="Picture 4" descr="A persons hand&#10;&#10;Description automatically generated">
            <a:extLst>
              <a:ext uri="{FF2B5EF4-FFF2-40B4-BE49-F238E27FC236}">
                <a16:creationId xmlns:a16="http://schemas.microsoft.com/office/drawing/2014/main" id="{E1BD325B-A735-444F-8D14-6A472D502C86}"/>
              </a:ext>
            </a:extLst>
          </p:cNvPr>
          <p:cNvPicPr>
            <a:picLocks noChangeAspect="1"/>
          </p:cNvPicPr>
          <p:nvPr/>
        </p:nvPicPr>
        <p:blipFill rotWithShape="1">
          <a:blip r:embed="rId3">
            <a:extLst>
              <a:ext uri="{28A0092B-C50C-407E-A947-70E740481C1C}">
                <a14:useLocalDpi xmlns:a14="http://schemas.microsoft.com/office/drawing/2010/main" val="0"/>
              </a:ext>
            </a:extLst>
          </a:blip>
          <a:srcRect l="29237" t="63289" b="4342"/>
          <a:stretch/>
        </p:blipFill>
        <p:spPr>
          <a:xfrm rot="5400000">
            <a:off x="1533749" y="2584473"/>
            <a:ext cx="887819" cy="617357"/>
          </a:xfrm>
          <a:prstGeom prst="rect">
            <a:avLst/>
          </a:prstGeom>
        </p:spPr>
      </p:pic>
      <p:pic>
        <p:nvPicPr>
          <p:cNvPr id="6" name="Picture 5" descr="A persons hand&#10;&#10;Description automatically generated">
            <a:extLst>
              <a:ext uri="{FF2B5EF4-FFF2-40B4-BE49-F238E27FC236}">
                <a16:creationId xmlns:a16="http://schemas.microsoft.com/office/drawing/2014/main" id="{36D45618-0EAA-4BEF-87E5-540FDD212F43}"/>
              </a:ext>
            </a:extLst>
          </p:cNvPr>
          <p:cNvPicPr>
            <a:picLocks noChangeAspect="1"/>
          </p:cNvPicPr>
          <p:nvPr/>
        </p:nvPicPr>
        <p:blipFill rotWithShape="1">
          <a:blip r:embed="rId3">
            <a:extLst>
              <a:ext uri="{28A0092B-C50C-407E-A947-70E740481C1C}">
                <a14:useLocalDpi xmlns:a14="http://schemas.microsoft.com/office/drawing/2010/main" val="0"/>
              </a:ext>
            </a:extLst>
          </a:blip>
          <a:srcRect l="20875" t="32082" r="25107" b="40777"/>
          <a:stretch/>
        </p:blipFill>
        <p:spPr>
          <a:xfrm rot="5400000">
            <a:off x="1533747" y="3966895"/>
            <a:ext cx="887821" cy="532808"/>
          </a:xfrm>
          <a:prstGeom prst="rect">
            <a:avLst/>
          </a:prstGeom>
        </p:spPr>
      </p:pic>
      <p:pic>
        <p:nvPicPr>
          <p:cNvPr id="7" name="Picture 6" descr="A persons hand&#10;&#10;Description automatically generated">
            <a:extLst>
              <a:ext uri="{FF2B5EF4-FFF2-40B4-BE49-F238E27FC236}">
                <a16:creationId xmlns:a16="http://schemas.microsoft.com/office/drawing/2014/main" id="{31257C14-CFFF-44D2-93BB-EFE28518CC25}"/>
              </a:ext>
            </a:extLst>
          </p:cNvPr>
          <p:cNvPicPr>
            <a:picLocks noChangeAspect="1"/>
          </p:cNvPicPr>
          <p:nvPr/>
        </p:nvPicPr>
        <p:blipFill rotWithShape="1">
          <a:blip r:embed="rId3">
            <a:extLst>
              <a:ext uri="{28A0092B-C50C-407E-A947-70E740481C1C}">
                <a14:useLocalDpi xmlns:a14="http://schemas.microsoft.com/office/drawing/2010/main" val="0"/>
              </a:ext>
            </a:extLst>
          </a:blip>
          <a:srcRect l="36346" t="5284" r="31793" b="68642"/>
          <a:stretch/>
        </p:blipFill>
        <p:spPr>
          <a:xfrm rot="5400000">
            <a:off x="1564972" y="5199691"/>
            <a:ext cx="791519" cy="651211"/>
          </a:xfrm>
          <a:prstGeom prst="rect">
            <a:avLst/>
          </a:prstGeom>
        </p:spPr>
      </p:pic>
      <p:pic>
        <p:nvPicPr>
          <p:cNvPr id="1026" name="Picture 2" descr="Image result for stoplight">
            <a:extLst>
              <a:ext uri="{FF2B5EF4-FFF2-40B4-BE49-F238E27FC236}">
                <a16:creationId xmlns:a16="http://schemas.microsoft.com/office/drawing/2014/main" id="{4F7949A2-6975-4C0A-BE9D-B2139AED6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606" y="2752142"/>
            <a:ext cx="1657350" cy="18954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46C43FD-301F-43BB-976E-44A95C4D21B3}"/>
              </a:ext>
            </a:extLst>
          </p:cNvPr>
          <p:cNvSpPr/>
          <p:nvPr/>
        </p:nvSpPr>
        <p:spPr>
          <a:xfrm>
            <a:off x="4760686" y="2270223"/>
            <a:ext cx="6110514" cy="28593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7874AD-CB67-4176-87FA-750605F00AAF}"/>
              </a:ext>
            </a:extLst>
          </p:cNvPr>
          <p:cNvSpPr txBox="1"/>
          <p:nvPr/>
        </p:nvSpPr>
        <p:spPr>
          <a:xfrm>
            <a:off x="6804853" y="2893151"/>
            <a:ext cx="3675894" cy="1384995"/>
          </a:xfrm>
          <a:prstGeom prst="rect">
            <a:avLst/>
          </a:prstGeom>
          <a:noFill/>
        </p:spPr>
        <p:txBody>
          <a:bodyPr wrap="square" rtlCol="0">
            <a:spAutoFit/>
          </a:bodyPr>
          <a:lstStyle/>
          <a:p>
            <a:pPr algn="ctr"/>
            <a:r>
              <a:rPr lang="en-US" sz="2800" dirty="0">
                <a:latin typeface="Arial Black" panose="020B0A04020102020204" pitchFamily="34" charset="0"/>
              </a:rPr>
              <a:t>Your friend makes fun of you sometimes</a:t>
            </a:r>
          </a:p>
        </p:txBody>
      </p:sp>
    </p:spTree>
    <p:extLst>
      <p:ext uri="{BB962C8B-B14F-4D97-AF65-F5344CB8AC3E}">
        <p14:creationId xmlns:p14="http://schemas.microsoft.com/office/powerpoint/2010/main" val="2451123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traffic light&#10;&#10;Description automatically generated">
            <a:extLst>
              <a:ext uri="{FF2B5EF4-FFF2-40B4-BE49-F238E27FC236}">
                <a16:creationId xmlns:a16="http://schemas.microsoft.com/office/drawing/2014/main" id="{5E86CACE-1FA2-4C14-8467-B32B07AA3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04" y="1855680"/>
            <a:ext cx="3388910" cy="4393483"/>
          </a:xfrm>
          <a:prstGeom prst="rect">
            <a:avLst/>
          </a:prstGeom>
        </p:spPr>
      </p:pic>
      <p:pic>
        <p:nvPicPr>
          <p:cNvPr id="5" name="Picture 4" descr="A persons hand&#10;&#10;Description automatically generated">
            <a:extLst>
              <a:ext uri="{FF2B5EF4-FFF2-40B4-BE49-F238E27FC236}">
                <a16:creationId xmlns:a16="http://schemas.microsoft.com/office/drawing/2014/main" id="{E1BD325B-A735-444F-8D14-6A472D502C86}"/>
              </a:ext>
            </a:extLst>
          </p:cNvPr>
          <p:cNvPicPr>
            <a:picLocks noChangeAspect="1"/>
          </p:cNvPicPr>
          <p:nvPr/>
        </p:nvPicPr>
        <p:blipFill rotWithShape="1">
          <a:blip r:embed="rId3">
            <a:extLst>
              <a:ext uri="{28A0092B-C50C-407E-A947-70E740481C1C}">
                <a14:useLocalDpi xmlns:a14="http://schemas.microsoft.com/office/drawing/2010/main" val="0"/>
              </a:ext>
            </a:extLst>
          </a:blip>
          <a:srcRect l="29237" t="63289" b="4342"/>
          <a:stretch/>
        </p:blipFill>
        <p:spPr>
          <a:xfrm rot="5400000">
            <a:off x="1533749" y="2584473"/>
            <a:ext cx="887819" cy="617357"/>
          </a:xfrm>
          <a:prstGeom prst="rect">
            <a:avLst/>
          </a:prstGeom>
        </p:spPr>
      </p:pic>
      <p:pic>
        <p:nvPicPr>
          <p:cNvPr id="6" name="Picture 5" descr="A persons hand&#10;&#10;Description automatically generated">
            <a:extLst>
              <a:ext uri="{FF2B5EF4-FFF2-40B4-BE49-F238E27FC236}">
                <a16:creationId xmlns:a16="http://schemas.microsoft.com/office/drawing/2014/main" id="{36D45618-0EAA-4BEF-87E5-540FDD212F43}"/>
              </a:ext>
            </a:extLst>
          </p:cNvPr>
          <p:cNvPicPr>
            <a:picLocks noChangeAspect="1"/>
          </p:cNvPicPr>
          <p:nvPr/>
        </p:nvPicPr>
        <p:blipFill rotWithShape="1">
          <a:blip r:embed="rId3">
            <a:extLst>
              <a:ext uri="{28A0092B-C50C-407E-A947-70E740481C1C}">
                <a14:useLocalDpi xmlns:a14="http://schemas.microsoft.com/office/drawing/2010/main" val="0"/>
              </a:ext>
            </a:extLst>
          </a:blip>
          <a:srcRect l="20875" t="32082" r="25107" b="40777"/>
          <a:stretch/>
        </p:blipFill>
        <p:spPr>
          <a:xfrm rot="5400000">
            <a:off x="1533747" y="3966895"/>
            <a:ext cx="887821" cy="532808"/>
          </a:xfrm>
          <a:prstGeom prst="rect">
            <a:avLst/>
          </a:prstGeom>
        </p:spPr>
      </p:pic>
      <p:pic>
        <p:nvPicPr>
          <p:cNvPr id="7" name="Picture 6" descr="A persons hand&#10;&#10;Description automatically generated">
            <a:extLst>
              <a:ext uri="{FF2B5EF4-FFF2-40B4-BE49-F238E27FC236}">
                <a16:creationId xmlns:a16="http://schemas.microsoft.com/office/drawing/2014/main" id="{31257C14-CFFF-44D2-93BB-EFE28518CC25}"/>
              </a:ext>
            </a:extLst>
          </p:cNvPr>
          <p:cNvPicPr>
            <a:picLocks noChangeAspect="1"/>
          </p:cNvPicPr>
          <p:nvPr/>
        </p:nvPicPr>
        <p:blipFill rotWithShape="1">
          <a:blip r:embed="rId3">
            <a:extLst>
              <a:ext uri="{28A0092B-C50C-407E-A947-70E740481C1C}">
                <a14:useLocalDpi xmlns:a14="http://schemas.microsoft.com/office/drawing/2010/main" val="0"/>
              </a:ext>
            </a:extLst>
          </a:blip>
          <a:srcRect l="36346" t="5284" r="31793" b="68642"/>
          <a:stretch/>
        </p:blipFill>
        <p:spPr>
          <a:xfrm rot="5400000">
            <a:off x="1564972" y="5199691"/>
            <a:ext cx="791519" cy="651211"/>
          </a:xfrm>
          <a:prstGeom prst="rect">
            <a:avLst/>
          </a:prstGeom>
        </p:spPr>
      </p:pic>
      <p:pic>
        <p:nvPicPr>
          <p:cNvPr id="1026" name="Picture 2" descr="Image result for stoplight">
            <a:extLst>
              <a:ext uri="{FF2B5EF4-FFF2-40B4-BE49-F238E27FC236}">
                <a16:creationId xmlns:a16="http://schemas.microsoft.com/office/drawing/2014/main" id="{4F7949A2-6975-4C0A-BE9D-B2139AED6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606" y="2752142"/>
            <a:ext cx="1657350" cy="18954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46C43FD-301F-43BB-976E-44A95C4D21B3}"/>
              </a:ext>
            </a:extLst>
          </p:cNvPr>
          <p:cNvSpPr/>
          <p:nvPr/>
        </p:nvSpPr>
        <p:spPr>
          <a:xfrm>
            <a:off x="4760686" y="2270223"/>
            <a:ext cx="6690416" cy="28593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7874AD-CB67-4176-87FA-750605F00AAF}"/>
              </a:ext>
            </a:extLst>
          </p:cNvPr>
          <p:cNvSpPr txBox="1"/>
          <p:nvPr/>
        </p:nvSpPr>
        <p:spPr>
          <a:xfrm>
            <a:off x="6724141" y="2576494"/>
            <a:ext cx="4547776" cy="2246769"/>
          </a:xfrm>
          <a:prstGeom prst="rect">
            <a:avLst/>
          </a:prstGeom>
          <a:noFill/>
        </p:spPr>
        <p:txBody>
          <a:bodyPr wrap="square" rtlCol="0">
            <a:spAutoFit/>
          </a:bodyPr>
          <a:lstStyle/>
          <a:p>
            <a:pPr algn="ctr"/>
            <a:r>
              <a:rPr lang="en-US" sz="2800" dirty="0">
                <a:latin typeface="Arial Black" panose="020B0A04020102020204" pitchFamily="34" charset="0"/>
              </a:rPr>
              <a:t>You are nervous that if you tell your friend something personal they will tell other people at school </a:t>
            </a:r>
          </a:p>
        </p:txBody>
      </p:sp>
    </p:spTree>
    <p:extLst>
      <p:ext uri="{BB962C8B-B14F-4D97-AF65-F5344CB8AC3E}">
        <p14:creationId xmlns:p14="http://schemas.microsoft.com/office/powerpoint/2010/main" val="3936958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traffic light&#10;&#10;Description automatically generated">
            <a:extLst>
              <a:ext uri="{FF2B5EF4-FFF2-40B4-BE49-F238E27FC236}">
                <a16:creationId xmlns:a16="http://schemas.microsoft.com/office/drawing/2014/main" id="{5E86CACE-1FA2-4C14-8467-B32B07AA3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04" y="1855680"/>
            <a:ext cx="3388910" cy="4393483"/>
          </a:xfrm>
          <a:prstGeom prst="rect">
            <a:avLst/>
          </a:prstGeom>
        </p:spPr>
      </p:pic>
      <p:pic>
        <p:nvPicPr>
          <p:cNvPr id="5" name="Picture 4" descr="A persons hand&#10;&#10;Description automatically generated">
            <a:extLst>
              <a:ext uri="{FF2B5EF4-FFF2-40B4-BE49-F238E27FC236}">
                <a16:creationId xmlns:a16="http://schemas.microsoft.com/office/drawing/2014/main" id="{E1BD325B-A735-444F-8D14-6A472D502C86}"/>
              </a:ext>
            </a:extLst>
          </p:cNvPr>
          <p:cNvPicPr>
            <a:picLocks noChangeAspect="1"/>
          </p:cNvPicPr>
          <p:nvPr/>
        </p:nvPicPr>
        <p:blipFill rotWithShape="1">
          <a:blip r:embed="rId3">
            <a:extLst>
              <a:ext uri="{28A0092B-C50C-407E-A947-70E740481C1C}">
                <a14:useLocalDpi xmlns:a14="http://schemas.microsoft.com/office/drawing/2010/main" val="0"/>
              </a:ext>
            </a:extLst>
          </a:blip>
          <a:srcRect l="29237" t="63289" b="4342"/>
          <a:stretch/>
        </p:blipFill>
        <p:spPr>
          <a:xfrm rot="5400000">
            <a:off x="1533749" y="2584473"/>
            <a:ext cx="887819" cy="617357"/>
          </a:xfrm>
          <a:prstGeom prst="rect">
            <a:avLst/>
          </a:prstGeom>
        </p:spPr>
      </p:pic>
      <p:pic>
        <p:nvPicPr>
          <p:cNvPr id="6" name="Picture 5" descr="A persons hand&#10;&#10;Description automatically generated">
            <a:extLst>
              <a:ext uri="{FF2B5EF4-FFF2-40B4-BE49-F238E27FC236}">
                <a16:creationId xmlns:a16="http://schemas.microsoft.com/office/drawing/2014/main" id="{36D45618-0EAA-4BEF-87E5-540FDD212F43}"/>
              </a:ext>
            </a:extLst>
          </p:cNvPr>
          <p:cNvPicPr>
            <a:picLocks noChangeAspect="1"/>
          </p:cNvPicPr>
          <p:nvPr/>
        </p:nvPicPr>
        <p:blipFill rotWithShape="1">
          <a:blip r:embed="rId3">
            <a:extLst>
              <a:ext uri="{28A0092B-C50C-407E-A947-70E740481C1C}">
                <a14:useLocalDpi xmlns:a14="http://schemas.microsoft.com/office/drawing/2010/main" val="0"/>
              </a:ext>
            </a:extLst>
          </a:blip>
          <a:srcRect l="20875" t="32082" r="25107" b="40777"/>
          <a:stretch/>
        </p:blipFill>
        <p:spPr>
          <a:xfrm rot="5400000">
            <a:off x="1533747" y="3966895"/>
            <a:ext cx="887821" cy="532808"/>
          </a:xfrm>
          <a:prstGeom prst="rect">
            <a:avLst/>
          </a:prstGeom>
        </p:spPr>
      </p:pic>
      <p:pic>
        <p:nvPicPr>
          <p:cNvPr id="7" name="Picture 6" descr="A persons hand&#10;&#10;Description automatically generated">
            <a:extLst>
              <a:ext uri="{FF2B5EF4-FFF2-40B4-BE49-F238E27FC236}">
                <a16:creationId xmlns:a16="http://schemas.microsoft.com/office/drawing/2014/main" id="{31257C14-CFFF-44D2-93BB-EFE28518CC25}"/>
              </a:ext>
            </a:extLst>
          </p:cNvPr>
          <p:cNvPicPr>
            <a:picLocks noChangeAspect="1"/>
          </p:cNvPicPr>
          <p:nvPr/>
        </p:nvPicPr>
        <p:blipFill rotWithShape="1">
          <a:blip r:embed="rId3">
            <a:extLst>
              <a:ext uri="{28A0092B-C50C-407E-A947-70E740481C1C}">
                <a14:useLocalDpi xmlns:a14="http://schemas.microsoft.com/office/drawing/2010/main" val="0"/>
              </a:ext>
            </a:extLst>
          </a:blip>
          <a:srcRect l="36346" t="5284" r="31793" b="68642"/>
          <a:stretch/>
        </p:blipFill>
        <p:spPr>
          <a:xfrm rot="5400000">
            <a:off x="1564972" y="5199691"/>
            <a:ext cx="791519" cy="651211"/>
          </a:xfrm>
          <a:prstGeom prst="rect">
            <a:avLst/>
          </a:prstGeom>
        </p:spPr>
      </p:pic>
      <p:pic>
        <p:nvPicPr>
          <p:cNvPr id="1026" name="Picture 2" descr="Image result for stoplight">
            <a:extLst>
              <a:ext uri="{FF2B5EF4-FFF2-40B4-BE49-F238E27FC236}">
                <a16:creationId xmlns:a16="http://schemas.microsoft.com/office/drawing/2014/main" id="{4F7949A2-6975-4C0A-BE9D-B2139AED6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606" y="2752142"/>
            <a:ext cx="1657350" cy="18954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46C43FD-301F-43BB-976E-44A95C4D21B3}"/>
              </a:ext>
            </a:extLst>
          </p:cNvPr>
          <p:cNvSpPr/>
          <p:nvPr/>
        </p:nvSpPr>
        <p:spPr>
          <a:xfrm>
            <a:off x="4760686" y="2270223"/>
            <a:ext cx="6690416" cy="28593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7874AD-CB67-4176-87FA-750605F00AAF}"/>
              </a:ext>
            </a:extLst>
          </p:cNvPr>
          <p:cNvSpPr txBox="1"/>
          <p:nvPr/>
        </p:nvSpPr>
        <p:spPr>
          <a:xfrm>
            <a:off x="6724141" y="2736502"/>
            <a:ext cx="4547776" cy="1384995"/>
          </a:xfrm>
          <a:prstGeom prst="rect">
            <a:avLst/>
          </a:prstGeom>
          <a:noFill/>
        </p:spPr>
        <p:txBody>
          <a:bodyPr wrap="square" rtlCol="0">
            <a:spAutoFit/>
          </a:bodyPr>
          <a:lstStyle/>
          <a:p>
            <a:pPr algn="ctr"/>
            <a:r>
              <a:rPr lang="en-US" sz="2800" dirty="0">
                <a:latin typeface="Arial Black" panose="020B0A04020102020204" pitchFamily="34" charset="0"/>
              </a:rPr>
              <a:t>Your friend is always happy when good things happen to you</a:t>
            </a:r>
          </a:p>
        </p:txBody>
      </p:sp>
    </p:spTree>
    <p:extLst>
      <p:ext uri="{BB962C8B-B14F-4D97-AF65-F5344CB8AC3E}">
        <p14:creationId xmlns:p14="http://schemas.microsoft.com/office/powerpoint/2010/main" val="2993027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traffic light&#10;&#10;Description automatically generated">
            <a:extLst>
              <a:ext uri="{FF2B5EF4-FFF2-40B4-BE49-F238E27FC236}">
                <a16:creationId xmlns:a16="http://schemas.microsoft.com/office/drawing/2014/main" id="{5E86CACE-1FA2-4C14-8467-B32B07AA3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04" y="1855680"/>
            <a:ext cx="3388910" cy="4393483"/>
          </a:xfrm>
          <a:prstGeom prst="rect">
            <a:avLst/>
          </a:prstGeom>
        </p:spPr>
      </p:pic>
      <p:pic>
        <p:nvPicPr>
          <p:cNvPr id="5" name="Picture 4" descr="A persons hand&#10;&#10;Description automatically generated">
            <a:extLst>
              <a:ext uri="{FF2B5EF4-FFF2-40B4-BE49-F238E27FC236}">
                <a16:creationId xmlns:a16="http://schemas.microsoft.com/office/drawing/2014/main" id="{E1BD325B-A735-444F-8D14-6A472D502C86}"/>
              </a:ext>
            </a:extLst>
          </p:cNvPr>
          <p:cNvPicPr>
            <a:picLocks noChangeAspect="1"/>
          </p:cNvPicPr>
          <p:nvPr/>
        </p:nvPicPr>
        <p:blipFill rotWithShape="1">
          <a:blip r:embed="rId3">
            <a:extLst>
              <a:ext uri="{28A0092B-C50C-407E-A947-70E740481C1C}">
                <a14:useLocalDpi xmlns:a14="http://schemas.microsoft.com/office/drawing/2010/main" val="0"/>
              </a:ext>
            </a:extLst>
          </a:blip>
          <a:srcRect l="29237" t="63289" b="4342"/>
          <a:stretch/>
        </p:blipFill>
        <p:spPr>
          <a:xfrm rot="5400000">
            <a:off x="1533749" y="2584473"/>
            <a:ext cx="887819" cy="617357"/>
          </a:xfrm>
          <a:prstGeom prst="rect">
            <a:avLst/>
          </a:prstGeom>
        </p:spPr>
      </p:pic>
      <p:pic>
        <p:nvPicPr>
          <p:cNvPr id="6" name="Picture 5" descr="A persons hand&#10;&#10;Description automatically generated">
            <a:extLst>
              <a:ext uri="{FF2B5EF4-FFF2-40B4-BE49-F238E27FC236}">
                <a16:creationId xmlns:a16="http://schemas.microsoft.com/office/drawing/2014/main" id="{36D45618-0EAA-4BEF-87E5-540FDD212F43}"/>
              </a:ext>
            </a:extLst>
          </p:cNvPr>
          <p:cNvPicPr>
            <a:picLocks noChangeAspect="1"/>
          </p:cNvPicPr>
          <p:nvPr/>
        </p:nvPicPr>
        <p:blipFill rotWithShape="1">
          <a:blip r:embed="rId3">
            <a:extLst>
              <a:ext uri="{28A0092B-C50C-407E-A947-70E740481C1C}">
                <a14:useLocalDpi xmlns:a14="http://schemas.microsoft.com/office/drawing/2010/main" val="0"/>
              </a:ext>
            </a:extLst>
          </a:blip>
          <a:srcRect l="20875" t="32082" r="25107" b="40777"/>
          <a:stretch/>
        </p:blipFill>
        <p:spPr>
          <a:xfrm rot="5400000">
            <a:off x="1533747" y="3966895"/>
            <a:ext cx="887821" cy="532808"/>
          </a:xfrm>
          <a:prstGeom prst="rect">
            <a:avLst/>
          </a:prstGeom>
        </p:spPr>
      </p:pic>
      <p:pic>
        <p:nvPicPr>
          <p:cNvPr id="7" name="Picture 6" descr="A persons hand&#10;&#10;Description automatically generated">
            <a:extLst>
              <a:ext uri="{FF2B5EF4-FFF2-40B4-BE49-F238E27FC236}">
                <a16:creationId xmlns:a16="http://schemas.microsoft.com/office/drawing/2014/main" id="{31257C14-CFFF-44D2-93BB-EFE28518CC25}"/>
              </a:ext>
            </a:extLst>
          </p:cNvPr>
          <p:cNvPicPr>
            <a:picLocks noChangeAspect="1"/>
          </p:cNvPicPr>
          <p:nvPr/>
        </p:nvPicPr>
        <p:blipFill rotWithShape="1">
          <a:blip r:embed="rId3">
            <a:extLst>
              <a:ext uri="{28A0092B-C50C-407E-A947-70E740481C1C}">
                <a14:useLocalDpi xmlns:a14="http://schemas.microsoft.com/office/drawing/2010/main" val="0"/>
              </a:ext>
            </a:extLst>
          </a:blip>
          <a:srcRect l="36346" t="5284" r="31793" b="68642"/>
          <a:stretch/>
        </p:blipFill>
        <p:spPr>
          <a:xfrm rot="5400000">
            <a:off x="1564972" y="5199691"/>
            <a:ext cx="791519" cy="651211"/>
          </a:xfrm>
          <a:prstGeom prst="rect">
            <a:avLst/>
          </a:prstGeom>
        </p:spPr>
      </p:pic>
      <p:pic>
        <p:nvPicPr>
          <p:cNvPr id="1026" name="Picture 2" descr="Image result for stoplight">
            <a:extLst>
              <a:ext uri="{FF2B5EF4-FFF2-40B4-BE49-F238E27FC236}">
                <a16:creationId xmlns:a16="http://schemas.microsoft.com/office/drawing/2014/main" id="{4F7949A2-6975-4C0A-BE9D-B2139AED6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606" y="2752142"/>
            <a:ext cx="1657350" cy="18954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46C43FD-301F-43BB-976E-44A95C4D21B3}"/>
              </a:ext>
            </a:extLst>
          </p:cNvPr>
          <p:cNvSpPr/>
          <p:nvPr/>
        </p:nvSpPr>
        <p:spPr>
          <a:xfrm>
            <a:off x="4760686" y="2270223"/>
            <a:ext cx="6690416" cy="28593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7874AD-CB67-4176-87FA-750605F00AAF}"/>
              </a:ext>
            </a:extLst>
          </p:cNvPr>
          <p:cNvSpPr txBox="1"/>
          <p:nvPr/>
        </p:nvSpPr>
        <p:spPr>
          <a:xfrm>
            <a:off x="6724141" y="2736502"/>
            <a:ext cx="4547776" cy="1384995"/>
          </a:xfrm>
          <a:prstGeom prst="rect">
            <a:avLst/>
          </a:prstGeom>
          <a:noFill/>
        </p:spPr>
        <p:txBody>
          <a:bodyPr wrap="square" rtlCol="0">
            <a:spAutoFit/>
          </a:bodyPr>
          <a:lstStyle/>
          <a:p>
            <a:pPr algn="ctr"/>
            <a:r>
              <a:rPr lang="en-US" sz="2800" dirty="0">
                <a:latin typeface="Arial Black" panose="020B0A04020102020204" pitchFamily="34" charset="0"/>
              </a:rPr>
              <a:t>Your friend makes fun of other students at school</a:t>
            </a:r>
          </a:p>
        </p:txBody>
      </p:sp>
    </p:spTree>
    <p:extLst>
      <p:ext uri="{BB962C8B-B14F-4D97-AF65-F5344CB8AC3E}">
        <p14:creationId xmlns:p14="http://schemas.microsoft.com/office/powerpoint/2010/main" val="3211540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traffic light&#10;&#10;Description automatically generated">
            <a:extLst>
              <a:ext uri="{FF2B5EF4-FFF2-40B4-BE49-F238E27FC236}">
                <a16:creationId xmlns:a16="http://schemas.microsoft.com/office/drawing/2014/main" id="{5E86CACE-1FA2-4C14-8467-B32B07AA3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04" y="1855680"/>
            <a:ext cx="3388910" cy="4393483"/>
          </a:xfrm>
          <a:prstGeom prst="rect">
            <a:avLst/>
          </a:prstGeom>
        </p:spPr>
      </p:pic>
      <p:pic>
        <p:nvPicPr>
          <p:cNvPr id="5" name="Picture 4" descr="A persons hand&#10;&#10;Description automatically generated">
            <a:extLst>
              <a:ext uri="{FF2B5EF4-FFF2-40B4-BE49-F238E27FC236}">
                <a16:creationId xmlns:a16="http://schemas.microsoft.com/office/drawing/2014/main" id="{E1BD325B-A735-444F-8D14-6A472D502C86}"/>
              </a:ext>
            </a:extLst>
          </p:cNvPr>
          <p:cNvPicPr>
            <a:picLocks noChangeAspect="1"/>
          </p:cNvPicPr>
          <p:nvPr/>
        </p:nvPicPr>
        <p:blipFill rotWithShape="1">
          <a:blip r:embed="rId3">
            <a:extLst>
              <a:ext uri="{28A0092B-C50C-407E-A947-70E740481C1C}">
                <a14:useLocalDpi xmlns:a14="http://schemas.microsoft.com/office/drawing/2010/main" val="0"/>
              </a:ext>
            </a:extLst>
          </a:blip>
          <a:srcRect l="29237" t="63289" b="4342"/>
          <a:stretch/>
        </p:blipFill>
        <p:spPr>
          <a:xfrm rot="5400000">
            <a:off x="1533749" y="2584473"/>
            <a:ext cx="887819" cy="617357"/>
          </a:xfrm>
          <a:prstGeom prst="rect">
            <a:avLst/>
          </a:prstGeom>
        </p:spPr>
      </p:pic>
      <p:pic>
        <p:nvPicPr>
          <p:cNvPr id="6" name="Picture 5" descr="A persons hand&#10;&#10;Description automatically generated">
            <a:extLst>
              <a:ext uri="{FF2B5EF4-FFF2-40B4-BE49-F238E27FC236}">
                <a16:creationId xmlns:a16="http://schemas.microsoft.com/office/drawing/2014/main" id="{36D45618-0EAA-4BEF-87E5-540FDD212F43}"/>
              </a:ext>
            </a:extLst>
          </p:cNvPr>
          <p:cNvPicPr>
            <a:picLocks noChangeAspect="1"/>
          </p:cNvPicPr>
          <p:nvPr/>
        </p:nvPicPr>
        <p:blipFill rotWithShape="1">
          <a:blip r:embed="rId3">
            <a:extLst>
              <a:ext uri="{28A0092B-C50C-407E-A947-70E740481C1C}">
                <a14:useLocalDpi xmlns:a14="http://schemas.microsoft.com/office/drawing/2010/main" val="0"/>
              </a:ext>
            </a:extLst>
          </a:blip>
          <a:srcRect l="20875" t="32082" r="25107" b="40777"/>
          <a:stretch/>
        </p:blipFill>
        <p:spPr>
          <a:xfrm rot="5400000">
            <a:off x="1533747" y="3966895"/>
            <a:ext cx="887821" cy="532808"/>
          </a:xfrm>
          <a:prstGeom prst="rect">
            <a:avLst/>
          </a:prstGeom>
        </p:spPr>
      </p:pic>
      <p:pic>
        <p:nvPicPr>
          <p:cNvPr id="7" name="Picture 6" descr="A persons hand&#10;&#10;Description automatically generated">
            <a:extLst>
              <a:ext uri="{FF2B5EF4-FFF2-40B4-BE49-F238E27FC236}">
                <a16:creationId xmlns:a16="http://schemas.microsoft.com/office/drawing/2014/main" id="{31257C14-CFFF-44D2-93BB-EFE28518CC25}"/>
              </a:ext>
            </a:extLst>
          </p:cNvPr>
          <p:cNvPicPr>
            <a:picLocks noChangeAspect="1"/>
          </p:cNvPicPr>
          <p:nvPr/>
        </p:nvPicPr>
        <p:blipFill rotWithShape="1">
          <a:blip r:embed="rId3">
            <a:extLst>
              <a:ext uri="{28A0092B-C50C-407E-A947-70E740481C1C}">
                <a14:useLocalDpi xmlns:a14="http://schemas.microsoft.com/office/drawing/2010/main" val="0"/>
              </a:ext>
            </a:extLst>
          </a:blip>
          <a:srcRect l="36346" t="5284" r="31793" b="68642"/>
          <a:stretch/>
        </p:blipFill>
        <p:spPr>
          <a:xfrm rot="5400000">
            <a:off x="1564972" y="5199691"/>
            <a:ext cx="791519" cy="651211"/>
          </a:xfrm>
          <a:prstGeom prst="rect">
            <a:avLst/>
          </a:prstGeom>
        </p:spPr>
      </p:pic>
      <p:pic>
        <p:nvPicPr>
          <p:cNvPr id="1026" name="Picture 2" descr="Image result for stoplight">
            <a:extLst>
              <a:ext uri="{FF2B5EF4-FFF2-40B4-BE49-F238E27FC236}">
                <a16:creationId xmlns:a16="http://schemas.microsoft.com/office/drawing/2014/main" id="{4F7949A2-6975-4C0A-BE9D-B2139AED6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606" y="2752142"/>
            <a:ext cx="1657350" cy="18954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46C43FD-301F-43BB-976E-44A95C4D21B3}"/>
              </a:ext>
            </a:extLst>
          </p:cNvPr>
          <p:cNvSpPr/>
          <p:nvPr/>
        </p:nvSpPr>
        <p:spPr>
          <a:xfrm>
            <a:off x="4760686" y="2270223"/>
            <a:ext cx="6690416" cy="28593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7874AD-CB67-4176-87FA-750605F00AAF}"/>
              </a:ext>
            </a:extLst>
          </p:cNvPr>
          <p:cNvSpPr txBox="1"/>
          <p:nvPr/>
        </p:nvSpPr>
        <p:spPr>
          <a:xfrm>
            <a:off x="6724141" y="2736502"/>
            <a:ext cx="4547776" cy="2246769"/>
          </a:xfrm>
          <a:prstGeom prst="rect">
            <a:avLst/>
          </a:prstGeom>
          <a:noFill/>
        </p:spPr>
        <p:txBody>
          <a:bodyPr wrap="square" rtlCol="0">
            <a:spAutoFit/>
          </a:bodyPr>
          <a:lstStyle/>
          <a:p>
            <a:pPr algn="ctr"/>
            <a:r>
              <a:rPr lang="en-US" sz="2800" dirty="0">
                <a:latin typeface="Arial Black" panose="020B0A04020102020204" pitchFamily="34" charset="0"/>
              </a:rPr>
              <a:t>You enjoy spending time with this person, but you also enjoy spending time with other friends</a:t>
            </a:r>
          </a:p>
        </p:txBody>
      </p:sp>
    </p:spTree>
    <p:extLst>
      <p:ext uri="{BB962C8B-B14F-4D97-AF65-F5344CB8AC3E}">
        <p14:creationId xmlns:p14="http://schemas.microsoft.com/office/powerpoint/2010/main" val="888691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63836C-602E-4A0A-BFCD-04EF7FC49F16}"/>
              </a:ext>
            </a:extLst>
          </p:cNvPr>
          <p:cNvSpPr txBox="1">
            <a:spLocks/>
          </p:cNvSpPr>
          <p:nvPr/>
        </p:nvSpPr>
        <p:spPr>
          <a:xfrm>
            <a:off x="429491" y="277475"/>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latin typeface="Bookman Old Style" panose="02050604050505020204" pitchFamily="18" charset="0"/>
              </a:rPr>
              <a:t>Overview</a:t>
            </a:r>
          </a:p>
        </p:txBody>
      </p:sp>
      <p:sp>
        <p:nvSpPr>
          <p:cNvPr id="2" name="Rectangle 1">
            <a:extLst>
              <a:ext uri="{FF2B5EF4-FFF2-40B4-BE49-F238E27FC236}">
                <a16:creationId xmlns:a16="http://schemas.microsoft.com/office/drawing/2014/main" id="{4BAC93E7-DF78-4C1E-A217-AD4CA3F52E3F}"/>
              </a:ext>
            </a:extLst>
          </p:cNvPr>
          <p:cNvSpPr/>
          <p:nvPr/>
        </p:nvSpPr>
        <p:spPr>
          <a:xfrm>
            <a:off x="638629" y="1720840"/>
            <a:ext cx="11248571" cy="2554545"/>
          </a:xfrm>
          <a:prstGeom prst="rect">
            <a:avLst/>
          </a:prstGeom>
        </p:spPr>
        <p:txBody>
          <a:bodyPr wrap="square">
            <a:spAutoFit/>
          </a:bodyPr>
          <a:lstStyle/>
          <a:p>
            <a:r>
              <a:rPr lang="en-US" sz="2000" b="1" dirty="0">
                <a:latin typeface="Century Schoolbook" panose="02040604050505020304" pitchFamily="18" charset="0"/>
              </a:rPr>
              <a:t>This weeks lesson will focus on: </a:t>
            </a:r>
            <a:r>
              <a:rPr lang="en-US" sz="2000" dirty="0">
                <a:latin typeface="Century Schoolbook" panose="02040604050505020304" pitchFamily="18" charset="0"/>
              </a:rPr>
              <a:t>Different elements that help form </a:t>
            </a:r>
            <a:r>
              <a:rPr lang="en-US" sz="2000" b="1" dirty="0">
                <a:latin typeface="Century Schoolbook" panose="02040604050505020304" pitchFamily="18" charset="0"/>
              </a:rPr>
              <a:t>healthy relationships</a:t>
            </a:r>
            <a:r>
              <a:rPr lang="en-US" sz="2000" dirty="0">
                <a:latin typeface="Century Schoolbook" panose="02040604050505020304" pitchFamily="18" charset="0"/>
              </a:rPr>
              <a:t>. We will also learn about behaviors that we should avoid if we wish to have healthy relationships with others, as well as recognizing these behaviors in others to help recognize </a:t>
            </a:r>
            <a:r>
              <a:rPr lang="en-US" sz="2000" b="1" dirty="0">
                <a:latin typeface="Century Schoolbook" panose="02040604050505020304" pitchFamily="18" charset="0"/>
              </a:rPr>
              <a:t>unhealthy relationships</a:t>
            </a:r>
            <a:r>
              <a:rPr lang="en-US" sz="2000" dirty="0">
                <a:latin typeface="Century Schoolbook" panose="02040604050505020304" pitchFamily="18" charset="0"/>
              </a:rPr>
              <a:t>. Then we will work together to practice using the positive behaviors and avoiding the negative ones when interacting with peers. Maintaining positive healthy peer relationships.  While everyone has to decide for themselves what a healthy relationship is, and what defines a positive relationship here are some qualities to consider</a:t>
            </a:r>
            <a:r>
              <a:rPr lang="en-US" sz="2000" b="1" dirty="0">
                <a:latin typeface="Century Schoolbook" panose="02040604050505020304" pitchFamily="18" charset="0"/>
              </a:rPr>
              <a:t>.  		</a:t>
            </a:r>
            <a:endParaRPr lang="en-US" sz="2000" dirty="0"/>
          </a:p>
        </p:txBody>
      </p:sp>
    </p:spTree>
    <p:extLst>
      <p:ext uri="{BB962C8B-B14F-4D97-AF65-F5344CB8AC3E}">
        <p14:creationId xmlns:p14="http://schemas.microsoft.com/office/powerpoint/2010/main" val="4280352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42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86EC2F0-048F-4878-A5E0-7FBEFB3A45EF}"/>
              </a:ext>
            </a:extLst>
          </p:cNvPr>
          <p:cNvPicPr>
            <a:picLocks noChangeAspect="1"/>
          </p:cNvPicPr>
          <p:nvPr/>
        </p:nvPicPr>
        <p:blipFill>
          <a:blip r:embed="rId2"/>
          <a:stretch>
            <a:fillRect/>
          </a:stretch>
        </p:blipFill>
        <p:spPr>
          <a:xfrm>
            <a:off x="643467" y="1943185"/>
            <a:ext cx="10905066" cy="2971630"/>
          </a:xfrm>
          <a:prstGeom prst="rect">
            <a:avLst/>
          </a:prstGeom>
        </p:spPr>
      </p:pic>
    </p:spTree>
    <p:extLst>
      <p:ext uri="{BB962C8B-B14F-4D97-AF65-F5344CB8AC3E}">
        <p14:creationId xmlns:p14="http://schemas.microsoft.com/office/powerpoint/2010/main" val="263416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BE9CF1-E52D-42E8-8D8A-BE613F10E10B}"/>
              </a:ext>
            </a:extLst>
          </p:cNvPr>
          <p:cNvPicPr>
            <a:picLocks noChangeAspect="1"/>
          </p:cNvPicPr>
          <p:nvPr/>
        </p:nvPicPr>
        <p:blipFill rotWithShape="1">
          <a:blip r:embed="rId2"/>
          <a:srcRect l="3194" r="3656"/>
          <a:stretch/>
        </p:blipFill>
        <p:spPr>
          <a:xfrm>
            <a:off x="1927274" y="326392"/>
            <a:ext cx="8876713" cy="6205216"/>
          </a:xfrm>
          <a:prstGeom prst="rect">
            <a:avLst/>
          </a:prstGeom>
        </p:spPr>
      </p:pic>
    </p:spTree>
    <p:extLst>
      <p:ext uri="{BB962C8B-B14F-4D97-AF65-F5344CB8AC3E}">
        <p14:creationId xmlns:p14="http://schemas.microsoft.com/office/powerpoint/2010/main" val="61248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6000" b="1" dirty="0">
                <a:solidFill>
                  <a:schemeClr val="bg1"/>
                </a:solidFill>
                <a:latin typeface="Bookman Old Style" panose="02050604050505020204" pitchFamily="18" charset="0"/>
              </a:rPr>
              <a:t>Friday</a:t>
            </a:r>
            <a:br>
              <a:rPr lang="en-US" sz="6000" dirty="0">
                <a:solidFill>
                  <a:schemeClr val="bg1"/>
                </a:solidFill>
                <a:latin typeface="Bookman Old Style" panose="02050604050505020204" pitchFamily="18" charset="0"/>
              </a:rPr>
            </a:br>
            <a:r>
              <a:rPr lang="en-US" sz="4800" dirty="0">
                <a:solidFill>
                  <a:schemeClr val="bg1"/>
                </a:solidFill>
                <a:latin typeface="Century Schoolbook" panose="02040604050505020304" pitchFamily="18" charset="0"/>
              </a:rPr>
              <a:t>Good sportsmanship </a:t>
            </a:r>
          </a:p>
        </p:txBody>
      </p:sp>
    </p:spTree>
    <p:extLst>
      <p:ext uri="{BB962C8B-B14F-4D97-AF65-F5344CB8AC3E}">
        <p14:creationId xmlns:p14="http://schemas.microsoft.com/office/powerpoint/2010/main" val="112755412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A55E2469-A09E-4003-9F8E-0A2B00A3D1AF}"/>
              </a:ext>
            </a:extLst>
          </p:cNvPr>
          <p:cNvPicPr>
            <a:picLocks noGrp="1" noChangeAspect="1"/>
          </p:cNvPicPr>
          <p:nvPr>
            <p:ph sz="half" idx="2"/>
          </p:nvPr>
        </p:nvPicPr>
        <p:blipFill>
          <a:blip r:embed="rId3"/>
          <a:stretch>
            <a:fillRect/>
          </a:stretch>
        </p:blipFill>
        <p:spPr>
          <a:xfrm>
            <a:off x="373965" y="1980510"/>
            <a:ext cx="3857153" cy="2896980"/>
          </a:xfrm>
          <a:prstGeom prst="rect">
            <a:avLst/>
          </a:prstGeom>
        </p:spPr>
      </p:pic>
      <p:sp>
        <p:nvSpPr>
          <p:cNvPr id="8" name="Title 7">
            <a:extLst>
              <a:ext uri="{FF2B5EF4-FFF2-40B4-BE49-F238E27FC236}">
                <a16:creationId xmlns:a16="http://schemas.microsoft.com/office/drawing/2014/main" id="{240756D8-B17B-49C6-A9B7-690D02400DB4}"/>
              </a:ext>
            </a:extLst>
          </p:cNvPr>
          <p:cNvSpPr>
            <a:spLocks noGrp="1"/>
          </p:cNvSpPr>
          <p:nvPr>
            <p:ph type="title"/>
          </p:nvPr>
        </p:nvSpPr>
        <p:spPr>
          <a:xfrm>
            <a:off x="4563336" y="66913"/>
            <a:ext cx="6970204" cy="1325563"/>
          </a:xfrm>
        </p:spPr>
        <p:txBody>
          <a:bodyPr/>
          <a:lstStyle/>
          <a:p>
            <a:pPr algn="r"/>
            <a:r>
              <a:rPr lang="en-US" b="1" dirty="0">
                <a:latin typeface="Century Schoolbook" panose="02040604050505020304" pitchFamily="18" charset="0"/>
              </a:rPr>
              <a:t>Making Connections</a:t>
            </a:r>
          </a:p>
        </p:txBody>
      </p:sp>
      <p:sp>
        <p:nvSpPr>
          <p:cNvPr id="2" name="TextBox 1">
            <a:extLst>
              <a:ext uri="{FF2B5EF4-FFF2-40B4-BE49-F238E27FC236}">
                <a16:creationId xmlns:a16="http://schemas.microsoft.com/office/drawing/2014/main" id="{DD74DE4A-09A1-4FB0-B4D4-C94E65A1E925}"/>
              </a:ext>
            </a:extLst>
          </p:cNvPr>
          <p:cNvSpPr txBox="1"/>
          <p:nvPr/>
        </p:nvSpPr>
        <p:spPr>
          <a:xfrm>
            <a:off x="5964702" y="1814732"/>
            <a:ext cx="5733812" cy="3108543"/>
          </a:xfrm>
          <a:prstGeom prst="rect">
            <a:avLst/>
          </a:prstGeom>
          <a:noFill/>
        </p:spPr>
        <p:txBody>
          <a:bodyPr wrap="square" rtlCol="0">
            <a:spAutoFit/>
          </a:bodyPr>
          <a:lstStyle/>
          <a:p>
            <a:pPr marL="342900" indent="-342900">
              <a:buFont typeface="+mj-lt"/>
              <a:buAutoNum type="arabicPeriod"/>
            </a:pPr>
            <a:r>
              <a:rPr lang="en-US" sz="2800" dirty="0">
                <a:latin typeface="Century Schoolbook" panose="02040604050505020304" pitchFamily="18" charset="0"/>
              </a:rPr>
              <a:t>What does it means to be a good sport?</a:t>
            </a:r>
          </a:p>
          <a:p>
            <a:pPr marL="342900" indent="-342900">
              <a:buFont typeface="+mj-lt"/>
              <a:buAutoNum type="arabicPeriod"/>
            </a:pPr>
            <a:endParaRPr lang="en-US" sz="2800" dirty="0">
              <a:latin typeface="Century Schoolbook" panose="02040604050505020304" pitchFamily="18" charset="0"/>
            </a:endParaRPr>
          </a:p>
          <a:p>
            <a:pPr marL="342900" indent="-342900">
              <a:buFont typeface="+mj-lt"/>
              <a:buAutoNum type="arabicPeriod"/>
            </a:pPr>
            <a:endParaRPr lang="en-US" sz="2800" dirty="0">
              <a:latin typeface="Century Schoolbook" panose="02040604050505020304" pitchFamily="18" charset="0"/>
            </a:endParaRPr>
          </a:p>
          <a:p>
            <a:pPr marL="342900" indent="-342900">
              <a:buFont typeface="+mj-lt"/>
              <a:buAutoNum type="arabicPeriod"/>
            </a:pPr>
            <a:r>
              <a:rPr lang="en-US" sz="2800" dirty="0">
                <a:latin typeface="Century Schoolbook" panose="02040604050505020304" pitchFamily="18" charset="0"/>
              </a:rPr>
              <a:t> Why is it important to be a good sport in a peer relationship?</a:t>
            </a:r>
          </a:p>
        </p:txBody>
      </p:sp>
    </p:spTree>
    <p:extLst>
      <p:ext uri="{BB962C8B-B14F-4D97-AF65-F5344CB8AC3E}">
        <p14:creationId xmlns:p14="http://schemas.microsoft.com/office/powerpoint/2010/main" val="1463070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41FA15-3447-4428-AD50-3D7AD765CE0E}"/>
              </a:ext>
            </a:extLst>
          </p:cNvPr>
          <p:cNvSpPr/>
          <p:nvPr/>
        </p:nvSpPr>
        <p:spPr>
          <a:xfrm>
            <a:off x="4661103" y="6418943"/>
            <a:ext cx="3131050" cy="369332"/>
          </a:xfrm>
          <a:prstGeom prst="rect">
            <a:avLst/>
          </a:prstGeom>
        </p:spPr>
        <p:txBody>
          <a:bodyPr wrap="none">
            <a:spAutoFit/>
          </a:bodyPr>
          <a:lstStyle/>
          <a:p>
            <a:r>
              <a:rPr lang="en-US" dirty="0">
                <a:hlinkClick r:id="rId4"/>
              </a:rPr>
              <a:t>https://youtu.be/t3pf6OHCVR0</a:t>
            </a:r>
            <a:endParaRPr lang="en-US" dirty="0"/>
          </a:p>
        </p:txBody>
      </p:sp>
      <p:pic>
        <p:nvPicPr>
          <p:cNvPr id="3" name="Online Media 2" title="Rio 2016: The Best and Worst of Sportsmanship">
            <a:hlinkClick r:id="" action="ppaction://media"/>
            <a:extLst>
              <a:ext uri="{FF2B5EF4-FFF2-40B4-BE49-F238E27FC236}">
                <a16:creationId xmlns:a16="http://schemas.microsoft.com/office/drawing/2014/main" id="{C2B7A057-ECEF-4655-ABB5-441B6CD06694}"/>
              </a:ext>
            </a:extLst>
          </p:cNvPr>
          <p:cNvPicPr>
            <a:picLocks noRot="1" noChangeAspect="1"/>
          </p:cNvPicPr>
          <p:nvPr>
            <a:videoFile r:link="rId1"/>
          </p:nvPr>
        </p:nvPicPr>
        <p:blipFill>
          <a:blip r:embed="rId5"/>
          <a:stretch>
            <a:fillRect/>
          </a:stretch>
        </p:blipFill>
        <p:spPr>
          <a:xfrm>
            <a:off x="2191657" y="1365250"/>
            <a:ext cx="8984343" cy="5053693"/>
          </a:xfrm>
          <a:prstGeom prst="rect">
            <a:avLst/>
          </a:prstGeom>
        </p:spPr>
      </p:pic>
    </p:spTree>
    <p:extLst>
      <p:ext uri="{BB962C8B-B14F-4D97-AF65-F5344CB8AC3E}">
        <p14:creationId xmlns:p14="http://schemas.microsoft.com/office/powerpoint/2010/main" val="4047079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A99C3-DC5A-4DD4-83B2-70A4968AE50B}"/>
              </a:ext>
            </a:extLst>
          </p:cNvPr>
          <p:cNvSpPr txBox="1"/>
          <p:nvPr/>
        </p:nvSpPr>
        <p:spPr>
          <a:xfrm>
            <a:off x="812799" y="2336631"/>
            <a:ext cx="9927771" cy="1938992"/>
          </a:xfrm>
          <a:prstGeom prst="rect">
            <a:avLst/>
          </a:prstGeom>
          <a:noFill/>
        </p:spPr>
        <p:txBody>
          <a:bodyPr wrap="square" rtlCol="0">
            <a:spAutoFit/>
          </a:bodyPr>
          <a:lstStyle/>
          <a:p>
            <a:pPr algn="ctr"/>
            <a:r>
              <a:rPr lang="en-US" sz="6000" dirty="0">
                <a:latin typeface="Bookman Old Style" panose="02050604050505020204" pitchFamily="18" charset="0"/>
              </a:rPr>
              <a:t>Optional Video &amp; Activities</a:t>
            </a:r>
          </a:p>
        </p:txBody>
      </p:sp>
    </p:spTree>
    <p:extLst>
      <p:ext uri="{BB962C8B-B14F-4D97-AF65-F5344CB8AC3E}">
        <p14:creationId xmlns:p14="http://schemas.microsoft.com/office/powerpoint/2010/main" val="2428887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63836C-602E-4A0A-BFCD-04EF7FC49F16}"/>
              </a:ext>
            </a:extLst>
          </p:cNvPr>
          <p:cNvSpPr txBox="1">
            <a:spLocks/>
          </p:cNvSpPr>
          <p:nvPr/>
        </p:nvSpPr>
        <p:spPr>
          <a:xfrm>
            <a:off x="638629" y="530693"/>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Bookman Old Style" panose="02050604050505020204" pitchFamily="18" charset="0"/>
              </a:rPr>
              <a:t>Qualities of a Good Friend</a:t>
            </a:r>
          </a:p>
        </p:txBody>
      </p:sp>
      <p:sp>
        <p:nvSpPr>
          <p:cNvPr id="5" name="Rectangle 4">
            <a:extLst>
              <a:ext uri="{FF2B5EF4-FFF2-40B4-BE49-F238E27FC236}">
                <a16:creationId xmlns:a16="http://schemas.microsoft.com/office/drawing/2014/main" id="{AEEE04D2-FFE0-49DF-92B4-3D22291E4BA8}"/>
              </a:ext>
            </a:extLst>
          </p:cNvPr>
          <p:cNvSpPr/>
          <p:nvPr/>
        </p:nvSpPr>
        <p:spPr>
          <a:xfrm>
            <a:off x="638629" y="1670538"/>
            <a:ext cx="11212830" cy="4187172"/>
          </a:xfrm>
          <a:prstGeom prst="rect">
            <a:avLst/>
          </a:prstGeom>
        </p:spPr>
        <p:txBody>
          <a:bodyPr wrap="square">
            <a:spAutoFit/>
          </a:bodyPr>
          <a:lstStyle/>
          <a:p>
            <a:pPr marL="342900" indent="-342900">
              <a:lnSpc>
                <a:spcPct val="150000"/>
              </a:lnSpc>
              <a:buFont typeface="Wingdings" panose="05000000000000000000" pitchFamily="2" charset="2"/>
              <a:buChar char="§"/>
            </a:pPr>
            <a:r>
              <a:rPr lang="en-US" sz="2000" dirty="0">
                <a:latin typeface="Century Schoolbook" panose="02040604050505020304" pitchFamily="18" charset="0"/>
              </a:rPr>
              <a:t>Treat each other with respect, </a:t>
            </a:r>
          </a:p>
          <a:p>
            <a:pPr marL="342900" indent="-342900">
              <a:lnSpc>
                <a:spcPct val="150000"/>
              </a:lnSpc>
              <a:buFont typeface="Wingdings" panose="05000000000000000000" pitchFamily="2" charset="2"/>
              <a:buChar char="§"/>
            </a:pPr>
            <a:r>
              <a:rPr lang="en-US" sz="2000" dirty="0">
                <a:latin typeface="Century Schoolbook" panose="02040604050505020304" pitchFamily="18" charset="0"/>
              </a:rPr>
              <a:t>Can resolve conflicts satisfactorily</a:t>
            </a:r>
          </a:p>
          <a:p>
            <a:pPr marL="342900" indent="-342900">
              <a:lnSpc>
                <a:spcPct val="150000"/>
              </a:lnSpc>
              <a:buFont typeface="Wingdings" panose="05000000000000000000" pitchFamily="2" charset="2"/>
              <a:buChar char="§"/>
            </a:pPr>
            <a:r>
              <a:rPr lang="en-US" sz="2000" dirty="0">
                <a:latin typeface="Century Schoolbook" panose="02040604050505020304" pitchFamily="18" charset="0"/>
              </a:rPr>
              <a:t>Enjoy the time you spend together</a:t>
            </a:r>
          </a:p>
          <a:p>
            <a:pPr marL="342900" indent="-342900">
              <a:lnSpc>
                <a:spcPct val="150000"/>
              </a:lnSpc>
              <a:buFont typeface="Wingdings" panose="05000000000000000000" pitchFamily="2" charset="2"/>
              <a:buChar char="§"/>
            </a:pPr>
            <a:r>
              <a:rPr lang="en-US" sz="2000" dirty="0">
                <a:latin typeface="Century Schoolbook" panose="02040604050505020304" pitchFamily="18" charset="0"/>
              </a:rPr>
              <a:t>Support one another</a:t>
            </a:r>
          </a:p>
          <a:p>
            <a:pPr marL="342900" indent="-342900">
              <a:lnSpc>
                <a:spcPct val="150000"/>
              </a:lnSpc>
              <a:buFont typeface="Wingdings" panose="05000000000000000000" pitchFamily="2" charset="2"/>
              <a:buChar char="§"/>
            </a:pPr>
            <a:r>
              <a:rPr lang="en-US" sz="2000" dirty="0">
                <a:latin typeface="Century Schoolbook" panose="02040604050505020304" pitchFamily="18" charset="0"/>
              </a:rPr>
              <a:t>Take interest in each other’s lives: school, clubs, friends family, etc.</a:t>
            </a:r>
          </a:p>
          <a:p>
            <a:pPr marL="342900" indent="-342900">
              <a:lnSpc>
                <a:spcPct val="150000"/>
              </a:lnSpc>
              <a:buFont typeface="Wingdings" panose="05000000000000000000" pitchFamily="2" charset="2"/>
              <a:buChar char="§"/>
            </a:pPr>
            <a:r>
              <a:rPr lang="en-US" sz="2000" dirty="0">
                <a:latin typeface="Century Schoolbook" panose="02040604050505020304" pitchFamily="18" charset="0"/>
              </a:rPr>
              <a:t>Can trust each other</a:t>
            </a:r>
          </a:p>
          <a:p>
            <a:pPr marL="342900" indent="-342900">
              <a:lnSpc>
                <a:spcPct val="150000"/>
              </a:lnSpc>
              <a:buFont typeface="Wingdings" panose="05000000000000000000" pitchFamily="2" charset="2"/>
              <a:buChar char="§"/>
            </a:pPr>
            <a:r>
              <a:rPr lang="en-US" sz="2000" dirty="0">
                <a:latin typeface="Century Schoolbook" panose="02040604050505020304" pitchFamily="18" charset="0"/>
              </a:rPr>
              <a:t>Communicate clearly and openly</a:t>
            </a:r>
          </a:p>
          <a:p>
            <a:pPr marL="342900" indent="-342900">
              <a:lnSpc>
                <a:spcPct val="150000"/>
              </a:lnSpc>
              <a:buFont typeface="Wingdings" panose="05000000000000000000" pitchFamily="2" charset="2"/>
              <a:buChar char="§"/>
            </a:pPr>
            <a:r>
              <a:rPr lang="en-US" sz="2000" dirty="0">
                <a:latin typeface="Century Schoolbook" panose="02040604050505020304" pitchFamily="18" charset="0"/>
              </a:rPr>
              <a:t>Encourage other friendships</a:t>
            </a:r>
          </a:p>
          <a:p>
            <a:pPr marL="342900" indent="-342900">
              <a:lnSpc>
                <a:spcPct val="150000"/>
              </a:lnSpc>
              <a:buFont typeface="Wingdings" panose="05000000000000000000" pitchFamily="2" charset="2"/>
              <a:buChar char="§"/>
            </a:pPr>
            <a:r>
              <a:rPr lang="en-US" sz="2000" dirty="0">
                <a:latin typeface="Century Schoolbook" panose="02040604050505020304" pitchFamily="18" charset="0"/>
              </a:rPr>
              <a:t>Have more good times in the relationship than bad</a:t>
            </a:r>
          </a:p>
        </p:txBody>
      </p:sp>
    </p:spTree>
    <p:extLst>
      <p:ext uri="{BB962C8B-B14F-4D97-AF65-F5344CB8AC3E}">
        <p14:creationId xmlns:p14="http://schemas.microsoft.com/office/powerpoint/2010/main" val="2224263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650CA9-C914-46D6-AEFB-6FDD147C7F26}"/>
              </a:ext>
            </a:extLst>
          </p:cNvPr>
          <p:cNvSpPr txBox="1">
            <a:spLocks/>
          </p:cNvSpPr>
          <p:nvPr/>
        </p:nvSpPr>
        <p:spPr>
          <a:xfrm>
            <a:off x="1069848" y="484632"/>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a:latin typeface="Bookman Old Style" panose="02050604050505020204" pitchFamily="18" charset="0"/>
              </a:rPr>
              <a:t>Objective</a:t>
            </a:r>
          </a:p>
        </p:txBody>
      </p:sp>
      <p:sp>
        <p:nvSpPr>
          <p:cNvPr id="5" name="Rectangle 4">
            <a:extLst>
              <a:ext uri="{FF2B5EF4-FFF2-40B4-BE49-F238E27FC236}">
                <a16:creationId xmlns:a16="http://schemas.microsoft.com/office/drawing/2014/main" id="{C28CEC50-299E-4393-8963-4BD40A390932}"/>
              </a:ext>
            </a:extLst>
          </p:cNvPr>
          <p:cNvSpPr/>
          <p:nvPr/>
        </p:nvSpPr>
        <p:spPr>
          <a:xfrm>
            <a:off x="817332" y="2093976"/>
            <a:ext cx="11374668" cy="4401205"/>
          </a:xfrm>
          <a:prstGeom prst="rect">
            <a:avLst/>
          </a:prstGeom>
        </p:spPr>
        <p:txBody>
          <a:bodyPr wrap="square">
            <a:spAutoFit/>
          </a:bodyPr>
          <a:lstStyle/>
          <a:p>
            <a:r>
              <a:rPr lang="en-US" sz="2400" b="1" dirty="0">
                <a:latin typeface="Century Schoolbook" panose="02040604050505020304" pitchFamily="18" charset="0"/>
              </a:rPr>
              <a:t>By the end of this lesson, students will be able to:</a:t>
            </a:r>
          </a:p>
          <a:p>
            <a:endParaRPr lang="en-US" sz="2400" b="1" dirty="0">
              <a:latin typeface="Century Schoolbook" panose="02040604050505020304" pitchFamily="18" charset="0"/>
            </a:endParaRPr>
          </a:p>
          <a:p>
            <a:pPr marL="285750" indent="-285750">
              <a:buFont typeface="Wingdings" panose="05000000000000000000" pitchFamily="2" charset="2"/>
              <a:buChar char="ü"/>
            </a:pPr>
            <a:r>
              <a:rPr lang="en-US" sz="2400" dirty="0">
                <a:latin typeface="Century Schoolbook" panose="02040604050505020304" pitchFamily="18" charset="0"/>
              </a:rPr>
              <a:t> Describe at least 3 healthy and 3 unhealthy characteristics of</a:t>
            </a:r>
          </a:p>
          <a:p>
            <a:r>
              <a:rPr lang="en-US" sz="2400" dirty="0">
                <a:latin typeface="Century Schoolbook" panose="02040604050505020304" pitchFamily="18" charset="0"/>
              </a:rPr>
              <a:t>relationships. </a:t>
            </a:r>
          </a:p>
          <a:p>
            <a:endParaRPr lang="en-US" sz="2400" dirty="0">
              <a:latin typeface="Century Schoolbook" panose="02040604050505020304" pitchFamily="18" charset="0"/>
            </a:endParaRPr>
          </a:p>
          <a:p>
            <a:pPr marL="457200" indent="-457200">
              <a:buFont typeface="Wingdings" panose="05000000000000000000" pitchFamily="2" charset="2"/>
              <a:buChar char="ü"/>
            </a:pPr>
            <a:r>
              <a:rPr lang="en-US" sz="2400" dirty="0">
                <a:latin typeface="Century Schoolbook" panose="02040604050505020304" pitchFamily="18" charset="0"/>
              </a:rPr>
              <a:t>Compare at least 2 positive and 2 negative ways friends and peers</a:t>
            </a:r>
          </a:p>
          <a:p>
            <a:r>
              <a:rPr lang="en-US" sz="2400" dirty="0">
                <a:latin typeface="Century Schoolbook" panose="02040604050505020304" pitchFamily="18" charset="0"/>
              </a:rPr>
              <a:t>can influence relationships. </a:t>
            </a:r>
          </a:p>
          <a:p>
            <a:endParaRPr lang="en-US" sz="2400" dirty="0">
              <a:latin typeface="Century Schoolbook" panose="02040604050505020304" pitchFamily="18" charset="0"/>
            </a:endParaRPr>
          </a:p>
          <a:p>
            <a:pPr marL="285750" indent="-285750">
              <a:buFont typeface="Wingdings" panose="05000000000000000000" pitchFamily="2" charset="2"/>
              <a:buChar char="ü"/>
            </a:pPr>
            <a:r>
              <a:rPr lang="en-US" sz="2400" dirty="0">
                <a:latin typeface="Century Schoolbook" panose="02040604050505020304" pitchFamily="18" charset="0"/>
              </a:rPr>
              <a:t>  Learn to recognize these unhealthy behaviors in others </a:t>
            </a:r>
            <a:endParaRPr lang="en-US" sz="3200" dirty="0">
              <a:latin typeface="Century Schoolbook" panose="02040604050505020304" pitchFamily="18" charset="0"/>
            </a:endParaRPr>
          </a:p>
          <a:p>
            <a:endParaRPr lang="en-US" sz="3200" dirty="0">
              <a:latin typeface="Century Schoolbook" panose="02040604050505020304" pitchFamily="18" charset="0"/>
            </a:endParaRPr>
          </a:p>
          <a:p>
            <a:pPr marL="285750" indent="-285750">
              <a:buFont typeface="Wingdings" panose="05000000000000000000" pitchFamily="2" charset="2"/>
              <a:buChar char="ü"/>
            </a:pPr>
            <a:endParaRPr lang="en-US" sz="3200" dirty="0">
              <a:latin typeface="Century Schoolbook" panose="02040604050505020304" pitchFamily="18" charset="0"/>
            </a:endParaRPr>
          </a:p>
        </p:txBody>
      </p:sp>
    </p:spTree>
    <p:extLst>
      <p:ext uri="{BB962C8B-B14F-4D97-AF65-F5344CB8AC3E}">
        <p14:creationId xmlns:p14="http://schemas.microsoft.com/office/powerpoint/2010/main" val="701141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Monday</a:t>
            </a:r>
            <a:br>
              <a:rPr lang="en-US" sz="7200" dirty="0">
                <a:solidFill>
                  <a:schemeClr val="bg1"/>
                </a:solidFill>
                <a:latin typeface="Bookman Old Style" panose="02050604050505020204" pitchFamily="18" charset="0"/>
              </a:rPr>
            </a:br>
            <a:r>
              <a:rPr lang="en-US" sz="3600" dirty="0">
                <a:solidFill>
                  <a:schemeClr val="bg1"/>
                </a:solidFill>
                <a:latin typeface="Bookman Old Style" panose="02050604050505020204" pitchFamily="18" charset="0"/>
              </a:rPr>
              <a:t>What is Friendship</a:t>
            </a:r>
          </a:p>
        </p:txBody>
      </p:sp>
    </p:spTree>
    <p:extLst>
      <p:ext uri="{BB962C8B-B14F-4D97-AF65-F5344CB8AC3E}">
        <p14:creationId xmlns:p14="http://schemas.microsoft.com/office/powerpoint/2010/main" val="41517300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4660231" y="-177231"/>
            <a:ext cx="7257539" cy="1454051"/>
          </a:xfrm>
        </p:spPr>
        <p:txBody>
          <a:bodyPr vert="horz" lIns="91440" tIns="45720" rIns="91440" bIns="45720" rtlCol="0" anchor="ctr">
            <a:normAutofit/>
          </a:bodyPr>
          <a:lstStyle/>
          <a:p>
            <a:pPr algn="ctr"/>
            <a:r>
              <a:rPr lang="en-US" sz="5400" dirty="0">
                <a:solidFill>
                  <a:srgbClr val="000000"/>
                </a:solidFill>
                <a:latin typeface="Bookman Old Style" panose="02050604050505020204" pitchFamily="18" charset="0"/>
              </a:rPr>
              <a:t>Making Connection</a:t>
            </a:r>
            <a:endParaRPr lang="en-US" sz="5400" kern="1200" dirty="0">
              <a:solidFill>
                <a:srgbClr val="000000"/>
              </a:solidFill>
              <a:latin typeface="Bookman Old Style" panose="02050604050505020204" pitchFamily="18" charset="0"/>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A55E2469-A09E-4003-9F8E-0A2B00A3D1AF}"/>
              </a:ext>
            </a:extLst>
          </p:cNvPr>
          <p:cNvPicPr>
            <a:picLocks noGrp="1" noChangeAspect="1"/>
          </p:cNvPicPr>
          <p:nvPr>
            <p:ph sz="half" idx="2"/>
          </p:nvPr>
        </p:nvPicPr>
        <p:blipFill>
          <a:blip r:embed="rId3"/>
          <a:stretch>
            <a:fillRect/>
          </a:stretch>
        </p:blipFill>
        <p:spPr>
          <a:xfrm>
            <a:off x="445476" y="1562668"/>
            <a:ext cx="3875629" cy="2910857"/>
          </a:xfrm>
          <a:prstGeom prst="rect">
            <a:avLst/>
          </a:prstGeom>
        </p:spPr>
      </p:pic>
      <p:sp>
        <p:nvSpPr>
          <p:cNvPr id="3" name="Rectangle 2">
            <a:extLst>
              <a:ext uri="{FF2B5EF4-FFF2-40B4-BE49-F238E27FC236}">
                <a16:creationId xmlns:a16="http://schemas.microsoft.com/office/drawing/2014/main" id="{6AB2F5E4-B554-4FBD-9F5C-1FB7FE28D93B}"/>
              </a:ext>
            </a:extLst>
          </p:cNvPr>
          <p:cNvSpPr/>
          <p:nvPr/>
        </p:nvSpPr>
        <p:spPr>
          <a:xfrm>
            <a:off x="5650524" y="1749472"/>
            <a:ext cx="6096000" cy="3108543"/>
          </a:xfrm>
          <a:prstGeom prst="rect">
            <a:avLst/>
          </a:prstGeom>
        </p:spPr>
        <p:txBody>
          <a:bodyPr>
            <a:spAutoFit/>
          </a:bodyPr>
          <a:lstStyle/>
          <a:p>
            <a:pPr marL="514350" indent="-514350">
              <a:buFont typeface="+mj-lt"/>
              <a:buAutoNum type="arabicPeriod"/>
            </a:pPr>
            <a:r>
              <a:rPr lang="en-US" sz="2800" dirty="0">
                <a:solidFill>
                  <a:srgbClr val="000000"/>
                </a:solidFill>
                <a:latin typeface="Century Schoolbook" panose="02040604050505020304" pitchFamily="18" charset="0"/>
              </a:rPr>
              <a:t>What is a good friendship made of, or what does it mean to be a good friend? </a:t>
            </a:r>
          </a:p>
          <a:p>
            <a:pPr marL="514350" indent="-514350">
              <a:buFont typeface="+mj-lt"/>
              <a:buAutoNum type="arabicPeriod"/>
            </a:pPr>
            <a:endParaRPr lang="en-US" sz="2800" dirty="0">
              <a:solidFill>
                <a:srgbClr val="000000"/>
              </a:solidFill>
              <a:latin typeface="Century Schoolbook" panose="02040604050505020304" pitchFamily="18" charset="0"/>
            </a:endParaRPr>
          </a:p>
          <a:p>
            <a:pPr marL="514350" indent="-514350">
              <a:buFont typeface="+mj-lt"/>
              <a:buAutoNum type="arabicPeriod"/>
            </a:pPr>
            <a:endParaRPr lang="en-US" sz="2800" dirty="0">
              <a:solidFill>
                <a:srgbClr val="000000"/>
              </a:solidFill>
              <a:latin typeface="Century Schoolbook" panose="02040604050505020304" pitchFamily="18" charset="0"/>
            </a:endParaRPr>
          </a:p>
          <a:p>
            <a:pPr marL="514350" indent="-514350">
              <a:buFont typeface="+mj-lt"/>
              <a:buAutoNum type="arabicPeriod"/>
            </a:pPr>
            <a:r>
              <a:rPr lang="en-US" sz="2800" dirty="0">
                <a:solidFill>
                  <a:srgbClr val="000000"/>
                </a:solidFill>
                <a:latin typeface="Century Schoolbook" panose="02040604050505020304" pitchFamily="18" charset="0"/>
              </a:rPr>
              <a:t>Why are friendships a good thing?</a:t>
            </a:r>
            <a:endParaRPr lang="en-US" sz="2800" dirty="0">
              <a:latin typeface="Century Schoolbook" panose="02040604050505020304" pitchFamily="18" charset="0"/>
            </a:endParaRPr>
          </a:p>
        </p:txBody>
      </p:sp>
    </p:spTree>
    <p:extLst>
      <p:ext uri="{BB962C8B-B14F-4D97-AF65-F5344CB8AC3E}">
        <p14:creationId xmlns:p14="http://schemas.microsoft.com/office/powerpoint/2010/main" val="503208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02A825-7218-4E34-8CE8-52ACB006B8B2}"/>
              </a:ext>
            </a:extLst>
          </p:cNvPr>
          <p:cNvSpPr txBox="1"/>
          <p:nvPr/>
        </p:nvSpPr>
        <p:spPr>
          <a:xfrm>
            <a:off x="1894449" y="204195"/>
            <a:ext cx="8645236" cy="1015663"/>
          </a:xfrm>
          <a:prstGeom prst="rect">
            <a:avLst/>
          </a:prstGeom>
          <a:noFill/>
        </p:spPr>
        <p:txBody>
          <a:bodyPr wrap="square" rtlCol="0">
            <a:spAutoFit/>
          </a:bodyPr>
          <a:lstStyle/>
          <a:p>
            <a:pPr algn="ctr"/>
            <a:r>
              <a:rPr lang="en-US" sz="6000" dirty="0">
                <a:latin typeface="Century Schoolbook" panose="02040604050505020304" pitchFamily="18" charset="0"/>
              </a:rPr>
              <a:t>Video</a:t>
            </a:r>
          </a:p>
        </p:txBody>
      </p:sp>
      <p:sp>
        <p:nvSpPr>
          <p:cNvPr id="2" name="Rectangle 1">
            <a:extLst>
              <a:ext uri="{FF2B5EF4-FFF2-40B4-BE49-F238E27FC236}">
                <a16:creationId xmlns:a16="http://schemas.microsoft.com/office/drawing/2014/main" id="{7C353977-55CC-4A86-BACF-9A7BAB4738B8}"/>
              </a:ext>
            </a:extLst>
          </p:cNvPr>
          <p:cNvSpPr/>
          <p:nvPr/>
        </p:nvSpPr>
        <p:spPr>
          <a:xfrm>
            <a:off x="4489374" y="6266995"/>
            <a:ext cx="3213251" cy="369332"/>
          </a:xfrm>
          <a:prstGeom prst="rect">
            <a:avLst/>
          </a:prstGeom>
        </p:spPr>
        <p:txBody>
          <a:bodyPr wrap="none">
            <a:spAutoFit/>
          </a:bodyPr>
          <a:lstStyle/>
          <a:p>
            <a:pPr algn="ctr"/>
            <a:r>
              <a:rPr lang="en-US" b="1" dirty="0">
                <a:hlinkClick r:id="rId3"/>
              </a:rPr>
              <a:t>https://youtu.be/H7w7yXkJTu0</a:t>
            </a:r>
            <a:endParaRPr lang="en-US" b="1" dirty="0"/>
          </a:p>
        </p:txBody>
      </p:sp>
      <p:pic>
        <p:nvPicPr>
          <p:cNvPr id="4" name="Online Media 3" title="Video Lesson - Friendship Soup Recipe">
            <a:hlinkClick r:id="" action="ppaction://media"/>
            <a:extLst>
              <a:ext uri="{FF2B5EF4-FFF2-40B4-BE49-F238E27FC236}">
                <a16:creationId xmlns:a16="http://schemas.microsoft.com/office/drawing/2014/main" id="{89048FB7-96F8-4F89-BA03-0429CA46C8BC}"/>
              </a:ext>
            </a:extLst>
          </p:cNvPr>
          <p:cNvPicPr>
            <a:picLocks noRot="1" noChangeAspect="1"/>
          </p:cNvPicPr>
          <p:nvPr>
            <a:videoFile r:link="rId1"/>
          </p:nvPr>
        </p:nvPicPr>
        <p:blipFill>
          <a:blip r:embed="rId4"/>
          <a:stretch>
            <a:fillRect/>
          </a:stretch>
        </p:blipFill>
        <p:spPr>
          <a:xfrm>
            <a:off x="1894449" y="1376875"/>
            <a:ext cx="8645236" cy="4862945"/>
          </a:xfrm>
          <a:prstGeom prst="rect">
            <a:avLst/>
          </a:prstGeom>
        </p:spPr>
      </p:pic>
    </p:spTree>
    <p:extLst>
      <p:ext uri="{BB962C8B-B14F-4D97-AF65-F5344CB8AC3E}">
        <p14:creationId xmlns:p14="http://schemas.microsoft.com/office/powerpoint/2010/main" val="113447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Tuesday</a:t>
            </a:r>
            <a:br>
              <a:rPr lang="en-US" sz="7200" dirty="0">
                <a:solidFill>
                  <a:schemeClr val="bg1"/>
                </a:solidFill>
                <a:latin typeface="Bookman Old Style" panose="02050604050505020204" pitchFamily="18" charset="0"/>
              </a:rPr>
            </a:br>
            <a:endParaRPr lang="en-US" sz="32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8459870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E266CD-2354-45B2-9F6E-F9C5522AA4FC}"/>
              </a:ext>
            </a:extLst>
          </p:cNvPr>
          <p:cNvSpPr/>
          <p:nvPr/>
        </p:nvSpPr>
        <p:spPr>
          <a:xfrm>
            <a:off x="3595732" y="6338278"/>
            <a:ext cx="5000536" cy="646331"/>
          </a:xfrm>
          <a:prstGeom prst="rect">
            <a:avLst/>
          </a:prstGeom>
        </p:spPr>
        <p:txBody>
          <a:bodyPr wrap="none">
            <a:spAutoFit/>
          </a:bodyPr>
          <a:lstStyle/>
          <a:p>
            <a:r>
              <a:rPr lang="en-US" dirty="0">
                <a:hlinkClick r:id="rId3"/>
              </a:rPr>
              <a:t>https://www.youtube.com/watch?v=RmQczPAz5Os</a:t>
            </a:r>
            <a:endParaRPr lang="en-US" dirty="0"/>
          </a:p>
          <a:p>
            <a:endParaRPr lang="en-US" dirty="0"/>
          </a:p>
        </p:txBody>
      </p:sp>
      <p:pic>
        <p:nvPicPr>
          <p:cNvPr id="3" name="Online Media 2" title="How a simple act of kindness transformed a boy's birthday">
            <a:hlinkClick r:id="" action="ppaction://media"/>
            <a:extLst>
              <a:ext uri="{FF2B5EF4-FFF2-40B4-BE49-F238E27FC236}">
                <a16:creationId xmlns:a16="http://schemas.microsoft.com/office/drawing/2014/main" id="{3DDFFC1C-7632-44E2-B667-76ECE9E641BB}"/>
              </a:ext>
            </a:extLst>
          </p:cNvPr>
          <p:cNvPicPr>
            <a:picLocks noRot="1" noChangeAspect="1"/>
          </p:cNvPicPr>
          <p:nvPr>
            <a:videoFile r:link="rId1"/>
          </p:nvPr>
        </p:nvPicPr>
        <p:blipFill>
          <a:blip r:embed="rId4"/>
          <a:stretch>
            <a:fillRect/>
          </a:stretch>
        </p:blipFill>
        <p:spPr>
          <a:xfrm>
            <a:off x="2035380" y="1045309"/>
            <a:ext cx="9409722" cy="5292969"/>
          </a:xfrm>
          <a:prstGeom prst="rect">
            <a:avLst/>
          </a:prstGeom>
        </p:spPr>
      </p:pic>
    </p:spTree>
    <p:extLst>
      <p:ext uri="{BB962C8B-B14F-4D97-AF65-F5344CB8AC3E}">
        <p14:creationId xmlns:p14="http://schemas.microsoft.com/office/powerpoint/2010/main" val="3049710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529</Words>
  <Application>Microsoft Office PowerPoint</Application>
  <PresentationFormat>Widescreen</PresentationFormat>
  <Paragraphs>80</Paragraphs>
  <Slides>25</Slides>
  <Notes>1</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 Black</vt:lpstr>
      <vt:lpstr>Bookman Old Style</vt:lpstr>
      <vt:lpstr>Calibri</vt:lpstr>
      <vt:lpstr>Calibri Light</vt:lpstr>
      <vt:lpstr>Century Schoolbook</vt:lpstr>
      <vt:lpstr>Comic Sans MS</vt:lpstr>
      <vt:lpstr>Impact</vt:lpstr>
      <vt:lpstr>Wingdings</vt:lpstr>
      <vt:lpstr>Office Theme</vt:lpstr>
      <vt:lpstr>PowerPoint Presentation</vt:lpstr>
      <vt:lpstr>PowerPoint Presentation</vt:lpstr>
      <vt:lpstr>PowerPoint Presentation</vt:lpstr>
      <vt:lpstr>PowerPoint Presentation</vt:lpstr>
      <vt:lpstr>Monday What is Friendship</vt:lpstr>
      <vt:lpstr>Making Connection</vt:lpstr>
      <vt:lpstr>PowerPoint Presentation</vt:lpstr>
      <vt:lpstr>Tuesday </vt:lpstr>
      <vt:lpstr>PowerPoint Presentation</vt:lpstr>
      <vt:lpstr>PowerPoint Presentation</vt:lpstr>
      <vt:lpstr>Thursday Recognizing unhealthy relationships </vt:lpstr>
      <vt:lpstr>Making Connections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Friday Good sportsmanship </vt:lpstr>
      <vt:lpstr>Making Connections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Hendricks, Hannah M.</dc:creator>
  <cp:lastModifiedBy>Hendricks, Hannah M.</cp:lastModifiedBy>
  <cp:revision>1</cp:revision>
  <dcterms:created xsi:type="dcterms:W3CDTF">2019-03-03T16:02:24Z</dcterms:created>
  <dcterms:modified xsi:type="dcterms:W3CDTF">2019-05-13T03:18:04Z</dcterms:modified>
</cp:coreProperties>
</file>