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64" r:id="rId3"/>
    <p:sldId id="262" r:id="rId4"/>
    <p:sldId id="349" r:id="rId5"/>
    <p:sldId id="298" r:id="rId6"/>
    <p:sldId id="353" r:id="rId7"/>
    <p:sldId id="261" r:id="rId8"/>
    <p:sldId id="357" r:id="rId9"/>
    <p:sldId id="356" r:id="rId10"/>
    <p:sldId id="355" r:id="rId11"/>
    <p:sldId id="333" r:id="rId12"/>
    <p:sldId id="329" r:id="rId13"/>
    <p:sldId id="335" r:id="rId14"/>
    <p:sldId id="360" r:id="rId15"/>
    <p:sldId id="338" r:id="rId16"/>
    <p:sldId id="301" r:id="rId17"/>
    <p:sldId id="287" r:id="rId18"/>
    <p:sldId id="358" r:id="rId19"/>
    <p:sldId id="363" r:id="rId20"/>
    <p:sldId id="359" r:id="rId21"/>
    <p:sldId id="351" r:id="rId22"/>
    <p:sldId id="294" r:id="rId23"/>
    <p:sldId id="361" r:id="rId24"/>
    <p:sldId id="303" r:id="rId25"/>
    <p:sldId id="269" r:id="rId26"/>
    <p:sldId id="327" r:id="rId27"/>
    <p:sldId id="326" r:id="rId28"/>
    <p:sldId id="3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482EE-F22C-4D06-A190-2EF24671B4D4}" v="95" dt="2019-02-04T03:16:33.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68" d="100"/>
          <a:sy n="68" d="100"/>
        </p:scale>
        <p:origin x="756"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cks, Hannah M." userId="2d585f2c-3020-46f9-93fc-1011a16b8bba" providerId="ADAL" clId="{FC6482EE-F22C-4D06-A190-2EF24671B4D4}"/>
    <pc:docChg chg="undo custSel addSld delSld modSld sldOrd">
      <pc:chgData name="Hendricks, Hannah M." userId="2d585f2c-3020-46f9-93fc-1011a16b8bba" providerId="ADAL" clId="{FC6482EE-F22C-4D06-A190-2EF24671B4D4}" dt="2019-02-04T03:16:36.538" v="3674" actId="1076"/>
      <pc:docMkLst>
        <pc:docMk/>
      </pc:docMkLst>
      <pc:sldChg chg="addSp modSp">
        <pc:chgData name="Hendricks, Hannah M." userId="2d585f2c-3020-46f9-93fc-1011a16b8bba" providerId="ADAL" clId="{FC6482EE-F22C-4D06-A190-2EF24671B4D4}" dt="2019-02-04T01:02:36.132" v="2083" actId="5793"/>
        <pc:sldMkLst>
          <pc:docMk/>
          <pc:sldMk cId="449656707" sldId="261"/>
        </pc:sldMkLst>
        <pc:spChg chg="mod">
          <ac:chgData name="Hendricks, Hannah M." userId="2d585f2c-3020-46f9-93fc-1011a16b8bba" providerId="ADAL" clId="{FC6482EE-F22C-4D06-A190-2EF24671B4D4}" dt="2019-02-04T01:02:36.132" v="2083" actId="5793"/>
          <ac:spMkLst>
            <pc:docMk/>
            <pc:sldMk cId="449656707" sldId="261"/>
            <ac:spMk id="3" creationId="{8D988CB2-23D9-4958-A007-D19F5FA2B581}"/>
          </ac:spMkLst>
        </pc:spChg>
        <pc:picChg chg="add mod">
          <ac:chgData name="Hendricks, Hannah M." userId="2d585f2c-3020-46f9-93fc-1011a16b8bba" providerId="ADAL" clId="{FC6482EE-F22C-4D06-A190-2EF24671B4D4}" dt="2019-02-03T14:41:08.068" v="74" actId="1076"/>
          <ac:picMkLst>
            <pc:docMk/>
            <pc:sldMk cId="449656707" sldId="261"/>
            <ac:picMk id="5" creationId="{A386E581-5CC3-4B4E-8843-2150C919DD4D}"/>
          </ac:picMkLst>
        </pc:picChg>
      </pc:sldChg>
      <pc:sldChg chg="addSp modSp">
        <pc:chgData name="Hendricks, Hannah M." userId="2d585f2c-3020-46f9-93fc-1011a16b8bba" providerId="ADAL" clId="{FC6482EE-F22C-4D06-A190-2EF24671B4D4}" dt="2019-02-03T03:17:56.741" v="1"/>
        <pc:sldMkLst>
          <pc:docMk/>
          <pc:sldMk cId="701141570" sldId="262"/>
        </pc:sldMkLst>
        <pc:spChg chg="add">
          <ac:chgData name="Hendricks, Hannah M." userId="2d585f2c-3020-46f9-93fc-1011a16b8bba" providerId="ADAL" clId="{FC6482EE-F22C-4D06-A190-2EF24671B4D4}" dt="2019-02-03T03:16:26.905" v="0"/>
          <ac:spMkLst>
            <pc:docMk/>
            <pc:sldMk cId="701141570" sldId="262"/>
            <ac:spMk id="2" creationId="{E729BF9A-9C2E-4388-BCE1-E8AB61DE337B}"/>
          </ac:spMkLst>
        </pc:spChg>
        <pc:picChg chg="add mod">
          <ac:chgData name="Hendricks, Hannah M." userId="2d585f2c-3020-46f9-93fc-1011a16b8bba" providerId="ADAL" clId="{FC6482EE-F22C-4D06-A190-2EF24671B4D4}" dt="2019-02-03T03:17:56.741" v="1"/>
          <ac:picMkLst>
            <pc:docMk/>
            <pc:sldMk cId="701141570" sldId="262"/>
            <ac:picMk id="5" creationId="{2FFF5A70-B2E3-40BB-A6C9-2DF0CAE07094}"/>
          </ac:picMkLst>
        </pc:picChg>
      </pc:sldChg>
      <pc:sldChg chg="del">
        <pc:chgData name="Hendricks, Hannah M." userId="2d585f2c-3020-46f9-93fc-1011a16b8bba" providerId="ADAL" clId="{FC6482EE-F22C-4D06-A190-2EF24671B4D4}" dt="2019-02-04T02:32:18.464" v="2748" actId="2696"/>
        <pc:sldMkLst>
          <pc:docMk/>
          <pc:sldMk cId="3082214692" sldId="268"/>
        </pc:sldMkLst>
      </pc:sldChg>
      <pc:sldChg chg="modSp ord">
        <pc:chgData name="Hendricks, Hannah M." userId="2d585f2c-3020-46f9-93fc-1011a16b8bba" providerId="ADAL" clId="{FC6482EE-F22C-4D06-A190-2EF24671B4D4}" dt="2019-02-04T02:35:14.425" v="2799" actId="1076"/>
        <pc:sldMkLst>
          <pc:docMk/>
          <pc:sldMk cId="4280352621" sldId="271"/>
        </pc:sldMkLst>
        <pc:spChg chg="mod">
          <ac:chgData name="Hendricks, Hannah M." userId="2d585f2c-3020-46f9-93fc-1011a16b8bba" providerId="ADAL" clId="{FC6482EE-F22C-4D06-A190-2EF24671B4D4}" dt="2019-02-04T02:35:14.425" v="2799" actId="1076"/>
          <ac:spMkLst>
            <pc:docMk/>
            <pc:sldMk cId="4280352621" sldId="271"/>
            <ac:spMk id="4" creationId="{7663836C-602E-4A0A-BFCD-04EF7FC49F16}"/>
          </ac:spMkLst>
        </pc:spChg>
      </pc:sldChg>
      <pc:sldChg chg="addSp delSp modSp ord">
        <pc:chgData name="Hendricks, Hannah M." userId="2d585f2c-3020-46f9-93fc-1011a16b8bba" providerId="ADAL" clId="{FC6482EE-F22C-4D06-A190-2EF24671B4D4}" dt="2019-02-04T02:58:28.013" v="3608" actId="1076"/>
        <pc:sldMkLst>
          <pc:docMk/>
          <pc:sldMk cId="564857637" sldId="287"/>
        </pc:sldMkLst>
        <pc:spChg chg="mod">
          <ac:chgData name="Hendricks, Hannah M." userId="2d585f2c-3020-46f9-93fc-1011a16b8bba" providerId="ADAL" clId="{FC6482EE-F22C-4D06-A190-2EF24671B4D4}" dt="2019-02-04T00:23:35.360" v="1073" actId="20577"/>
          <ac:spMkLst>
            <pc:docMk/>
            <pc:sldMk cId="564857637" sldId="287"/>
            <ac:spMk id="2" creationId="{82AE6277-43A1-4D8A-824B-B62B94FC163E}"/>
          </ac:spMkLst>
        </pc:spChg>
        <pc:spChg chg="add mod">
          <ac:chgData name="Hendricks, Hannah M." userId="2d585f2c-3020-46f9-93fc-1011a16b8bba" providerId="ADAL" clId="{FC6482EE-F22C-4D06-A190-2EF24671B4D4}" dt="2019-02-04T02:58:28.013" v="3608" actId="1076"/>
          <ac:spMkLst>
            <pc:docMk/>
            <pc:sldMk cId="564857637" sldId="287"/>
            <ac:spMk id="3" creationId="{697FFD8B-3E53-4D7E-B40E-79642A67D4D6}"/>
          </ac:spMkLst>
        </pc:spChg>
        <pc:spChg chg="add del">
          <ac:chgData name="Hendricks, Hannah M." userId="2d585f2c-3020-46f9-93fc-1011a16b8bba" providerId="ADAL" clId="{FC6482EE-F22C-4D06-A190-2EF24671B4D4}" dt="2019-02-04T00:25:53.483" v="1393" actId="478"/>
          <ac:spMkLst>
            <pc:docMk/>
            <pc:sldMk cId="564857637" sldId="287"/>
            <ac:spMk id="4" creationId="{DF6A94CF-1991-4C51-AE59-E8C2E3ACCC1D}"/>
          </ac:spMkLst>
        </pc:spChg>
      </pc:sldChg>
      <pc:sldChg chg="addSp delSp modSp ord delDesignElem">
        <pc:chgData name="Hendricks, Hannah M." userId="2d585f2c-3020-46f9-93fc-1011a16b8bba" providerId="ADAL" clId="{FC6482EE-F22C-4D06-A190-2EF24671B4D4}" dt="2019-02-04T02:31:32.924" v="2745"/>
        <pc:sldMkLst>
          <pc:docMk/>
          <pc:sldMk cId="4028052415" sldId="294"/>
        </pc:sldMkLst>
        <pc:spChg chg="del">
          <ac:chgData name="Hendricks, Hannah M." userId="2d585f2c-3020-46f9-93fc-1011a16b8bba" providerId="ADAL" clId="{FC6482EE-F22C-4D06-A190-2EF24671B4D4}" dt="2019-02-04T00:02:15.138" v="525" actId="478"/>
          <ac:spMkLst>
            <pc:docMk/>
            <pc:sldMk cId="4028052415" sldId="294"/>
            <ac:spMk id="8" creationId="{240756D8-B17B-49C6-A9B7-690D02400DB4}"/>
          </ac:spMkLst>
        </pc:spChg>
        <pc:spChg chg="del">
          <ac:chgData name="Hendricks, Hannah M." userId="2d585f2c-3020-46f9-93fc-1011a16b8bba" providerId="ADAL" clId="{FC6482EE-F22C-4D06-A190-2EF24671B4D4}" dt="2019-02-04T00:16:28.376" v="715"/>
          <ac:spMkLst>
            <pc:docMk/>
            <pc:sldMk cId="4028052415" sldId="294"/>
            <ac:spMk id="13" creationId="{AFA67CD3-AB4E-4A7A-BEB8-53C445D8C44E}"/>
          </ac:spMkLst>
        </pc:spChg>
        <pc:spChg chg="del">
          <ac:chgData name="Hendricks, Hannah M." userId="2d585f2c-3020-46f9-93fc-1011a16b8bba" providerId="ADAL" clId="{FC6482EE-F22C-4D06-A190-2EF24671B4D4}" dt="2019-02-04T00:16:28.376" v="715"/>
          <ac:spMkLst>
            <pc:docMk/>
            <pc:sldMk cId="4028052415" sldId="294"/>
            <ac:spMk id="14" creationId="{339C8D78-A644-462F-B674-F440635E5353}"/>
          </ac:spMkLst>
        </pc:spChg>
        <pc:picChg chg="add mod">
          <ac:chgData name="Hendricks, Hannah M." userId="2d585f2c-3020-46f9-93fc-1011a16b8bba" providerId="ADAL" clId="{FC6482EE-F22C-4D06-A190-2EF24671B4D4}" dt="2019-02-04T00:16:36.797" v="718" actId="1076"/>
          <ac:picMkLst>
            <pc:docMk/>
            <pc:sldMk cId="4028052415" sldId="294"/>
            <ac:picMk id="3" creationId="{48552C15-C3E4-4647-98D1-5A98AF7ECF70}"/>
          </ac:picMkLst>
        </pc:picChg>
        <pc:picChg chg="del">
          <ac:chgData name="Hendricks, Hannah M." userId="2d585f2c-3020-46f9-93fc-1011a16b8bba" providerId="ADAL" clId="{FC6482EE-F22C-4D06-A190-2EF24671B4D4}" dt="2019-02-04T00:16:30.970" v="716" actId="478"/>
          <ac:picMkLst>
            <pc:docMk/>
            <pc:sldMk cId="4028052415" sldId="294"/>
            <ac:picMk id="5" creationId="{A55E2469-A09E-4003-9F8E-0A2B00A3D1AF}"/>
          </ac:picMkLst>
        </pc:picChg>
        <pc:picChg chg="del">
          <ac:chgData name="Hendricks, Hannah M." userId="2d585f2c-3020-46f9-93fc-1011a16b8bba" providerId="ADAL" clId="{FC6482EE-F22C-4D06-A190-2EF24671B4D4}" dt="2019-02-04T00:16:28.376" v="715"/>
          <ac:picMkLst>
            <pc:docMk/>
            <pc:sldMk cId="4028052415" sldId="294"/>
            <ac:picMk id="12" creationId="{07CF545F-9C2E-4446-97CD-AD92990C2B68}"/>
          </ac:picMkLst>
        </pc:picChg>
      </pc:sldChg>
      <pc:sldChg chg="del">
        <pc:chgData name="Hendricks, Hannah M." userId="2d585f2c-3020-46f9-93fc-1011a16b8bba" providerId="ADAL" clId="{FC6482EE-F22C-4D06-A190-2EF24671B4D4}" dt="2019-02-04T00:02:06.733" v="524" actId="2696"/>
        <pc:sldMkLst>
          <pc:docMk/>
          <pc:sldMk cId="1245001772" sldId="299"/>
        </pc:sldMkLst>
      </pc:sldChg>
      <pc:sldChg chg="modSp ord">
        <pc:chgData name="Hendricks, Hannah M." userId="2d585f2c-3020-46f9-93fc-1011a16b8bba" providerId="ADAL" clId="{FC6482EE-F22C-4D06-A190-2EF24671B4D4}" dt="2019-02-04T00:23:24.547" v="1055" actId="20577"/>
        <pc:sldMkLst>
          <pc:docMk/>
          <pc:sldMk cId="4119311514" sldId="301"/>
        </pc:sldMkLst>
        <pc:spChg chg="mod">
          <ac:chgData name="Hendricks, Hannah M." userId="2d585f2c-3020-46f9-93fc-1011a16b8bba" providerId="ADAL" clId="{FC6482EE-F22C-4D06-A190-2EF24671B4D4}" dt="2019-02-04T00:23:24.547" v="1055" actId="20577"/>
          <ac:spMkLst>
            <pc:docMk/>
            <pc:sldMk cId="4119311514" sldId="301"/>
            <ac:spMk id="2" creationId="{34FD9353-000F-4DB6-B1EE-C3438861D8A1}"/>
          </ac:spMkLst>
        </pc:spChg>
      </pc:sldChg>
      <pc:sldChg chg="modSp">
        <pc:chgData name="Hendricks, Hannah M." userId="2d585f2c-3020-46f9-93fc-1011a16b8bba" providerId="ADAL" clId="{FC6482EE-F22C-4D06-A190-2EF24671B4D4}" dt="2019-02-03T14:27:55.665" v="28" actId="20577"/>
        <pc:sldMkLst>
          <pc:docMk/>
          <pc:sldMk cId="517036607" sldId="303"/>
        </pc:sldMkLst>
        <pc:spChg chg="mod">
          <ac:chgData name="Hendricks, Hannah M." userId="2d585f2c-3020-46f9-93fc-1011a16b8bba" providerId="ADAL" clId="{FC6482EE-F22C-4D06-A190-2EF24671B4D4}" dt="2019-02-03T14:27:55.665" v="28" actId="20577"/>
          <ac:spMkLst>
            <pc:docMk/>
            <pc:sldMk cId="517036607" sldId="303"/>
            <ac:spMk id="2" creationId="{34FD9353-000F-4DB6-B1EE-C3438861D8A1}"/>
          </ac:spMkLst>
        </pc:spChg>
      </pc:sldChg>
      <pc:sldChg chg="delSp del">
        <pc:chgData name="Hendricks, Hannah M." userId="2d585f2c-3020-46f9-93fc-1011a16b8bba" providerId="ADAL" clId="{FC6482EE-F22C-4D06-A190-2EF24671B4D4}" dt="2019-02-04T02:03:25.396" v="2301" actId="2696"/>
        <pc:sldMkLst>
          <pc:docMk/>
          <pc:sldMk cId="1354614531" sldId="318"/>
        </pc:sldMkLst>
        <pc:picChg chg="del">
          <ac:chgData name="Hendricks, Hannah M." userId="2d585f2c-3020-46f9-93fc-1011a16b8bba" providerId="ADAL" clId="{FC6482EE-F22C-4D06-A190-2EF24671B4D4}" dt="2019-02-04T00:22:56.358" v="994" actId="478"/>
          <ac:picMkLst>
            <pc:docMk/>
            <pc:sldMk cId="1354614531" sldId="318"/>
            <ac:picMk id="3" creationId="{2D0C0915-439C-4C09-A339-34CB77BE4954}"/>
          </ac:picMkLst>
        </pc:picChg>
      </pc:sldChg>
      <pc:sldChg chg="addSp modSp">
        <pc:chgData name="Hendricks, Hannah M." userId="2d585f2c-3020-46f9-93fc-1011a16b8bba" providerId="ADAL" clId="{FC6482EE-F22C-4D06-A190-2EF24671B4D4}" dt="2019-02-04T03:01:00.990" v="3619" actId="20577"/>
        <pc:sldMkLst>
          <pc:docMk/>
          <pc:sldMk cId="4149090556" sldId="327"/>
        </pc:sldMkLst>
        <pc:spChg chg="add mod">
          <ac:chgData name="Hendricks, Hannah M." userId="2d585f2c-3020-46f9-93fc-1011a16b8bba" providerId="ADAL" clId="{FC6482EE-F22C-4D06-A190-2EF24671B4D4}" dt="2019-02-04T03:01:00.990" v="3619" actId="20577"/>
          <ac:spMkLst>
            <pc:docMk/>
            <pc:sldMk cId="4149090556" sldId="327"/>
            <ac:spMk id="2" creationId="{A3360831-7208-414E-886B-40243B52D05A}"/>
          </ac:spMkLst>
        </pc:spChg>
        <pc:spChg chg="add">
          <ac:chgData name="Hendricks, Hannah M." userId="2d585f2c-3020-46f9-93fc-1011a16b8bba" providerId="ADAL" clId="{FC6482EE-F22C-4D06-A190-2EF24671B4D4}" dt="2019-02-04T02:07:38.745" v="2351"/>
          <ac:spMkLst>
            <pc:docMk/>
            <pc:sldMk cId="4149090556" sldId="327"/>
            <ac:spMk id="3" creationId="{1205D42A-07D8-44A9-95AA-3F697DB1C226}"/>
          </ac:spMkLst>
        </pc:spChg>
        <pc:picChg chg="add mod">
          <ac:chgData name="Hendricks, Hannah M." userId="2d585f2c-3020-46f9-93fc-1011a16b8bba" providerId="ADAL" clId="{FC6482EE-F22C-4D06-A190-2EF24671B4D4}" dt="2019-02-04T02:17:40.128" v="2543" actId="1076"/>
          <ac:picMkLst>
            <pc:docMk/>
            <pc:sldMk cId="4149090556" sldId="327"/>
            <ac:picMk id="5" creationId="{B8F8887D-2DF9-4A1D-BBDA-A4B854DCB4EB}"/>
          </ac:picMkLst>
        </pc:picChg>
      </pc:sldChg>
      <pc:sldChg chg="modSp">
        <pc:chgData name="Hendricks, Hannah M." userId="2d585f2c-3020-46f9-93fc-1011a16b8bba" providerId="ADAL" clId="{FC6482EE-F22C-4D06-A190-2EF24671B4D4}" dt="2019-02-03T22:33:49.812" v="128" actId="255"/>
        <pc:sldMkLst>
          <pc:docMk/>
          <pc:sldMk cId="484598704" sldId="329"/>
        </pc:sldMkLst>
        <pc:spChg chg="mod">
          <ac:chgData name="Hendricks, Hannah M." userId="2d585f2c-3020-46f9-93fc-1011a16b8bba" providerId="ADAL" clId="{FC6482EE-F22C-4D06-A190-2EF24671B4D4}" dt="2019-02-03T22:33:49.812" v="128" actId="255"/>
          <ac:spMkLst>
            <pc:docMk/>
            <pc:sldMk cId="484598704" sldId="329"/>
            <ac:spMk id="2" creationId="{34FD9353-000F-4DB6-B1EE-C3438861D8A1}"/>
          </ac:spMkLst>
        </pc:spChg>
      </pc:sldChg>
      <pc:sldChg chg="addSp modSp">
        <pc:chgData name="Hendricks, Hannah M." userId="2d585f2c-3020-46f9-93fc-1011a16b8bba" providerId="ADAL" clId="{FC6482EE-F22C-4D06-A190-2EF24671B4D4}" dt="2019-02-04T02:24:17.849" v="2652" actId="1076"/>
        <pc:sldMkLst>
          <pc:docMk/>
          <pc:sldMk cId="1038772081" sldId="333"/>
        </pc:sldMkLst>
        <pc:spChg chg="mod">
          <ac:chgData name="Hendricks, Hannah M." userId="2d585f2c-3020-46f9-93fc-1011a16b8bba" providerId="ADAL" clId="{FC6482EE-F22C-4D06-A190-2EF24671B4D4}" dt="2019-02-04T02:23:58.030" v="2647" actId="20577"/>
          <ac:spMkLst>
            <pc:docMk/>
            <pc:sldMk cId="1038772081" sldId="333"/>
            <ac:spMk id="2" creationId="{785D3B40-750E-489C-8008-855BD1199FDE}"/>
          </ac:spMkLst>
        </pc:spChg>
        <pc:spChg chg="add mod">
          <ac:chgData name="Hendricks, Hannah M." userId="2d585f2c-3020-46f9-93fc-1011a16b8bba" providerId="ADAL" clId="{FC6482EE-F22C-4D06-A190-2EF24671B4D4}" dt="2019-02-04T02:24:17.849" v="2652" actId="1076"/>
          <ac:spMkLst>
            <pc:docMk/>
            <pc:sldMk cId="1038772081" sldId="333"/>
            <ac:spMk id="3" creationId="{41F2B890-D6AC-4213-BD19-97C12916EBC8}"/>
          </ac:spMkLst>
        </pc:spChg>
      </pc:sldChg>
      <pc:sldChg chg="addSp delSp modSp ord">
        <pc:chgData name="Hendricks, Hannah M." userId="2d585f2c-3020-46f9-93fc-1011a16b8bba" providerId="ADAL" clId="{FC6482EE-F22C-4D06-A190-2EF24671B4D4}" dt="2019-02-04T02:24:27.511" v="2653" actId="113"/>
        <pc:sldMkLst>
          <pc:docMk/>
          <pc:sldMk cId="1134475784" sldId="335"/>
        </pc:sldMkLst>
        <pc:spChg chg="add">
          <ac:chgData name="Hendricks, Hannah M." userId="2d585f2c-3020-46f9-93fc-1011a16b8bba" providerId="ADAL" clId="{FC6482EE-F22C-4D06-A190-2EF24671B4D4}" dt="2019-02-03T03:31:06.206" v="2"/>
          <ac:spMkLst>
            <pc:docMk/>
            <pc:sldMk cId="1134475784" sldId="335"/>
            <ac:spMk id="2" creationId="{F620AC28-536A-4E96-B544-757C7ED4EA94}"/>
          </ac:spMkLst>
        </pc:spChg>
        <pc:spChg chg="add mod">
          <ac:chgData name="Hendricks, Hannah M." userId="2d585f2c-3020-46f9-93fc-1011a16b8bba" providerId="ADAL" clId="{FC6482EE-F22C-4D06-A190-2EF24671B4D4}" dt="2019-02-04T00:01:52.812" v="522" actId="255"/>
          <ac:spMkLst>
            <pc:docMk/>
            <pc:sldMk cId="1134475784" sldId="335"/>
            <ac:spMk id="3" creationId="{659077B1-7132-486C-A95F-2F8878900F34}"/>
          </ac:spMkLst>
        </pc:spChg>
        <pc:spChg chg="add mod">
          <ac:chgData name="Hendricks, Hannah M." userId="2d585f2c-3020-46f9-93fc-1011a16b8bba" providerId="ADAL" clId="{FC6482EE-F22C-4D06-A190-2EF24671B4D4}" dt="2019-02-03T22:58:26.948" v="159" actId="1076"/>
          <ac:spMkLst>
            <pc:docMk/>
            <pc:sldMk cId="1134475784" sldId="335"/>
            <ac:spMk id="4" creationId="{F9E70D9A-4D88-46E4-968F-FA084437B93C}"/>
          </ac:spMkLst>
        </pc:spChg>
        <pc:spChg chg="add mod">
          <ac:chgData name="Hendricks, Hannah M." userId="2d585f2c-3020-46f9-93fc-1011a16b8bba" providerId="ADAL" clId="{FC6482EE-F22C-4D06-A190-2EF24671B4D4}" dt="2019-02-04T02:24:27.511" v="2653" actId="113"/>
          <ac:spMkLst>
            <pc:docMk/>
            <pc:sldMk cId="1134475784" sldId="335"/>
            <ac:spMk id="5" creationId="{AC47033A-502D-4BAC-BD6B-C8FA5CF75062}"/>
          </ac:spMkLst>
        </pc:spChg>
        <pc:spChg chg="add del mod">
          <ac:chgData name="Hendricks, Hannah M." userId="2d585f2c-3020-46f9-93fc-1011a16b8bba" providerId="ADAL" clId="{FC6482EE-F22C-4D06-A190-2EF24671B4D4}" dt="2019-02-03T23:22:02.409" v="215" actId="478"/>
          <ac:spMkLst>
            <pc:docMk/>
            <pc:sldMk cId="1134475784" sldId="335"/>
            <ac:spMk id="8" creationId="{F1A42234-B9B8-4E43-92DF-78FAC5C17660}"/>
          </ac:spMkLst>
        </pc:spChg>
        <pc:picChg chg="add del mod">
          <ac:chgData name="Hendricks, Hannah M." userId="2d585f2c-3020-46f9-93fc-1011a16b8bba" providerId="ADAL" clId="{FC6482EE-F22C-4D06-A190-2EF24671B4D4}" dt="2019-02-03T23:22:05.586" v="216" actId="478"/>
          <ac:picMkLst>
            <pc:docMk/>
            <pc:sldMk cId="1134475784" sldId="335"/>
            <ac:picMk id="7" creationId="{45C867CB-A6FC-42AF-8571-41F10CAAC4E0}"/>
          </ac:picMkLst>
        </pc:picChg>
        <pc:picChg chg="add del mod">
          <ac:chgData name="Hendricks, Hannah M." userId="2d585f2c-3020-46f9-93fc-1011a16b8bba" providerId="ADAL" clId="{FC6482EE-F22C-4D06-A190-2EF24671B4D4}" dt="2019-02-03T23:22:07.520" v="217" actId="478"/>
          <ac:picMkLst>
            <pc:docMk/>
            <pc:sldMk cId="1134475784" sldId="335"/>
            <ac:picMk id="2049" creationId="{04753157-1EE3-41D4-B936-E76C89CF6610}"/>
          </ac:picMkLst>
        </pc:picChg>
        <pc:picChg chg="add mod">
          <ac:chgData name="Hendricks, Hannah M." userId="2d585f2c-3020-46f9-93fc-1011a16b8bba" providerId="ADAL" clId="{FC6482EE-F22C-4D06-A190-2EF24671B4D4}" dt="2019-02-03T23:20:50.751" v="214" actId="1076"/>
          <ac:picMkLst>
            <pc:docMk/>
            <pc:sldMk cId="1134475784" sldId="335"/>
            <ac:picMk id="2050" creationId="{E4C205A1-D7F6-4F5C-A1B4-DD19D8C62116}"/>
          </ac:picMkLst>
        </pc:picChg>
      </pc:sldChg>
      <pc:sldChg chg="addSp modSp">
        <pc:chgData name="Hendricks, Hannah M." userId="2d585f2c-3020-46f9-93fc-1011a16b8bba" providerId="ADAL" clId="{FC6482EE-F22C-4D06-A190-2EF24671B4D4}" dt="2019-02-04T01:35:18.961" v="2296" actId="255"/>
        <pc:sldMkLst>
          <pc:docMk/>
          <pc:sldMk cId="2505347460" sldId="338"/>
        </pc:sldMkLst>
        <pc:spChg chg="add mod">
          <ac:chgData name="Hendricks, Hannah M." userId="2d585f2c-3020-46f9-93fc-1011a16b8bba" providerId="ADAL" clId="{FC6482EE-F22C-4D06-A190-2EF24671B4D4}" dt="2019-02-04T00:02:46.042" v="535" actId="1076"/>
          <ac:spMkLst>
            <pc:docMk/>
            <pc:sldMk cId="2505347460" sldId="338"/>
            <ac:spMk id="2" creationId="{A1853AC0-3303-4296-86F0-EBA025D05700}"/>
          </ac:spMkLst>
        </pc:spChg>
        <pc:spChg chg="add mod">
          <ac:chgData name="Hendricks, Hannah M." userId="2d585f2c-3020-46f9-93fc-1011a16b8bba" providerId="ADAL" clId="{FC6482EE-F22C-4D06-A190-2EF24671B4D4}" dt="2019-02-04T01:35:18.961" v="2296" actId="255"/>
          <ac:spMkLst>
            <pc:docMk/>
            <pc:sldMk cId="2505347460" sldId="338"/>
            <ac:spMk id="3" creationId="{263F0901-CB33-4515-B032-897A51ABBA91}"/>
          </ac:spMkLst>
        </pc:spChg>
      </pc:sldChg>
      <pc:sldChg chg="del">
        <pc:chgData name="Hendricks, Hannah M." userId="2d585f2c-3020-46f9-93fc-1011a16b8bba" providerId="ADAL" clId="{FC6482EE-F22C-4D06-A190-2EF24671B4D4}" dt="2019-02-04T00:02:03.045" v="523" actId="2696"/>
        <pc:sldMkLst>
          <pc:docMk/>
          <pc:sldMk cId="4223993765" sldId="345"/>
        </pc:sldMkLst>
      </pc:sldChg>
      <pc:sldChg chg="modSp">
        <pc:chgData name="Hendricks, Hannah M." userId="2d585f2c-3020-46f9-93fc-1011a16b8bba" providerId="ADAL" clId="{FC6482EE-F22C-4D06-A190-2EF24671B4D4}" dt="2019-02-04T02:56:51.299" v="3603" actId="255"/>
        <pc:sldMkLst>
          <pc:docMk/>
          <pc:sldMk cId="1785479961" sldId="349"/>
        </pc:sldMkLst>
        <pc:spChg chg="mod">
          <ac:chgData name="Hendricks, Hannah M." userId="2d585f2c-3020-46f9-93fc-1011a16b8bba" providerId="ADAL" clId="{FC6482EE-F22C-4D06-A190-2EF24671B4D4}" dt="2019-02-04T02:56:51.299" v="3603" actId="255"/>
          <ac:spMkLst>
            <pc:docMk/>
            <pc:sldMk cId="1785479961" sldId="349"/>
            <ac:spMk id="2" creationId="{0B406E11-232E-462A-98D8-4A0EBE079D87}"/>
          </ac:spMkLst>
        </pc:spChg>
      </pc:sldChg>
      <pc:sldChg chg="addSp modSp ord">
        <pc:chgData name="Hendricks, Hannah M." userId="2d585f2c-3020-46f9-93fc-1011a16b8bba" providerId="ADAL" clId="{FC6482EE-F22C-4D06-A190-2EF24671B4D4}" dt="2019-02-04T02:16:51.540" v="2538" actId="20577"/>
        <pc:sldMkLst>
          <pc:docMk/>
          <pc:sldMk cId="796519059" sldId="351"/>
        </pc:sldMkLst>
        <pc:spChg chg="mod">
          <ac:chgData name="Hendricks, Hannah M." userId="2d585f2c-3020-46f9-93fc-1011a16b8bba" providerId="ADAL" clId="{FC6482EE-F22C-4D06-A190-2EF24671B4D4}" dt="2019-02-04T00:35:23.805" v="1948" actId="14100"/>
          <ac:spMkLst>
            <pc:docMk/>
            <pc:sldMk cId="796519059" sldId="351"/>
            <ac:spMk id="2" creationId="{2A4598F9-4263-40E8-9A73-6A200FEFAA0B}"/>
          </ac:spMkLst>
        </pc:spChg>
        <pc:spChg chg="add mod">
          <ac:chgData name="Hendricks, Hannah M." userId="2d585f2c-3020-46f9-93fc-1011a16b8bba" providerId="ADAL" clId="{FC6482EE-F22C-4D06-A190-2EF24671B4D4}" dt="2019-02-04T02:15:47.357" v="2516" actId="20577"/>
          <ac:spMkLst>
            <pc:docMk/>
            <pc:sldMk cId="796519059" sldId="351"/>
            <ac:spMk id="3" creationId="{29865201-B2C7-405E-A43B-37FBC3CC9DBC}"/>
          </ac:spMkLst>
        </pc:spChg>
        <pc:spChg chg="add mod">
          <ac:chgData name="Hendricks, Hannah M." userId="2d585f2c-3020-46f9-93fc-1011a16b8bba" providerId="ADAL" clId="{FC6482EE-F22C-4D06-A190-2EF24671B4D4}" dt="2019-02-04T02:16:51.540" v="2538" actId="20577"/>
          <ac:spMkLst>
            <pc:docMk/>
            <pc:sldMk cId="796519059" sldId="351"/>
            <ac:spMk id="4" creationId="{8FD945AC-F975-4E5A-9644-D82D9ADC2AD6}"/>
          </ac:spMkLst>
        </pc:spChg>
      </pc:sldChg>
      <pc:sldChg chg="del">
        <pc:chgData name="Hendricks, Hannah M." userId="2d585f2c-3020-46f9-93fc-1011a16b8bba" providerId="ADAL" clId="{FC6482EE-F22C-4D06-A190-2EF24671B4D4}" dt="2019-02-04T02:32:21.560" v="2749" actId="2696"/>
        <pc:sldMkLst>
          <pc:docMk/>
          <pc:sldMk cId="3627941513" sldId="352"/>
        </pc:sldMkLst>
      </pc:sldChg>
      <pc:sldChg chg="addSp modSp add ord">
        <pc:chgData name="Hendricks, Hannah M." userId="2d585f2c-3020-46f9-93fc-1011a16b8bba" providerId="ADAL" clId="{FC6482EE-F22C-4D06-A190-2EF24671B4D4}" dt="2019-02-04T02:23:34.048" v="2623" actId="1076"/>
        <pc:sldMkLst>
          <pc:docMk/>
          <pc:sldMk cId="649127767" sldId="355"/>
        </pc:sldMkLst>
        <pc:picChg chg="add mod">
          <ac:chgData name="Hendricks, Hannah M." userId="2d585f2c-3020-46f9-93fc-1011a16b8bba" providerId="ADAL" clId="{FC6482EE-F22C-4D06-A190-2EF24671B4D4}" dt="2019-02-04T02:23:34.048" v="2623" actId="1076"/>
          <ac:picMkLst>
            <pc:docMk/>
            <pc:sldMk cId="649127767" sldId="355"/>
            <ac:picMk id="2" creationId="{6C40E92D-5F54-457C-AEC9-5F4092248514}"/>
          </ac:picMkLst>
        </pc:picChg>
      </pc:sldChg>
      <pc:sldChg chg="addSp modSp add ord">
        <pc:chgData name="Hendricks, Hannah M." userId="2d585f2c-3020-46f9-93fc-1011a16b8bba" providerId="ADAL" clId="{FC6482EE-F22C-4D06-A190-2EF24671B4D4}" dt="2019-02-04T02:57:29.491" v="3606" actId="20577"/>
        <pc:sldMkLst>
          <pc:docMk/>
          <pc:sldMk cId="2553121748" sldId="356"/>
        </pc:sldMkLst>
        <pc:spChg chg="add mod">
          <ac:chgData name="Hendricks, Hannah M." userId="2d585f2c-3020-46f9-93fc-1011a16b8bba" providerId="ADAL" clId="{FC6482EE-F22C-4D06-A190-2EF24671B4D4}" dt="2019-02-04T01:04:02.008" v="2113" actId="1076"/>
          <ac:spMkLst>
            <pc:docMk/>
            <pc:sldMk cId="2553121748" sldId="356"/>
            <ac:spMk id="2" creationId="{F42CC4ED-01A3-4709-81E8-C78BF4BF4D2F}"/>
          </ac:spMkLst>
        </pc:spChg>
        <pc:spChg chg="add mod">
          <ac:chgData name="Hendricks, Hannah M." userId="2d585f2c-3020-46f9-93fc-1011a16b8bba" providerId="ADAL" clId="{FC6482EE-F22C-4D06-A190-2EF24671B4D4}" dt="2019-02-04T02:57:29.491" v="3606" actId="20577"/>
          <ac:spMkLst>
            <pc:docMk/>
            <pc:sldMk cId="2553121748" sldId="356"/>
            <ac:spMk id="3" creationId="{C0B690E7-51A7-4EBD-9674-93EE36B81FBB}"/>
          </ac:spMkLst>
        </pc:spChg>
      </pc:sldChg>
      <pc:sldChg chg="addSp delSp modSp add">
        <pc:chgData name="Hendricks, Hannah M." userId="2d585f2c-3020-46f9-93fc-1011a16b8bba" providerId="ADAL" clId="{FC6482EE-F22C-4D06-A190-2EF24671B4D4}" dt="2019-02-04T01:05:47.429" v="2270" actId="1076"/>
        <pc:sldMkLst>
          <pc:docMk/>
          <pc:sldMk cId="1903831600" sldId="357"/>
        </pc:sldMkLst>
        <pc:spChg chg="add del mod">
          <ac:chgData name="Hendricks, Hannah M." userId="2d585f2c-3020-46f9-93fc-1011a16b8bba" providerId="ADAL" clId="{FC6482EE-F22C-4D06-A190-2EF24671B4D4}" dt="2019-02-04T01:00:49.059" v="2035" actId="478"/>
          <ac:spMkLst>
            <pc:docMk/>
            <pc:sldMk cId="1903831600" sldId="357"/>
            <ac:spMk id="2" creationId="{1AAB93CF-7AF1-4C7D-9BEF-2A695BF7B4A7}"/>
          </ac:spMkLst>
        </pc:spChg>
        <pc:spChg chg="add del mod">
          <ac:chgData name="Hendricks, Hannah M." userId="2d585f2c-3020-46f9-93fc-1011a16b8bba" providerId="ADAL" clId="{FC6482EE-F22C-4D06-A190-2EF24671B4D4}" dt="2019-02-04T01:05:41.709" v="2267" actId="478"/>
          <ac:spMkLst>
            <pc:docMk/>
            <pc:sldMk cId="1903831600" sldId="357"/>
            <ac:spMk id="4" creationId="{A04B6756-CA98-4E1C-BB55-785222AB2E1C}"/>
          </ac:spMkLst>
        </pc:spChg>
        <pc:spChg chg="add del mod">
          <ac:chgData name="Hendricks, Hannah M." userId="2d585f2c-3020-46f9-93fc-1011a16b8bba" providerId="ADAL" clId="{FC6482EE-F22C-4D06-A190-2EF24671B4D4}" dt="2019-02-04T01:03:36.780" v="2088" actId="478"/>
          <ac:spMkLst>
            <pc:docMk/>
            <pc:sldMk cId="1903831600" sldId="357"/>
            <ac:spMk id="6" creationId="{2D2E613F-C3EC-4C95-BF1A-02CEA5F9D9A9}"/>
          </ac:spMkLst>
        </pc:spChg>
        <pc:spChg chg="add mod">
          <ac:chgData name="Hendricks, Hannah M." userId="2d585f2c-3020-46f9-93fc-1011a16b8bba" providerId="ADAL" clId="{FC6482EE-F22C-4D06-A190-2EF24671B4D4}" dt="2019-02-04T01:05:47.429" v="2270" actId="1076"/>
          <ac:spMkLst>
            <pc:docMk/>
            <pc:sldMk cId="1903831600" sldId="357"/>
            <ac:spMk id="8" creationId="{D825B935-F006-4933-AA7D-2414F7ECF53F}"/>
          </ac:spMkLst>
        </pc:spChg>
        <pc:picChg chg="add del mod">
          <ac:chgData name="Hendricks, Hannah M." userId="2d585f2c-3020-46f9-93fc-1011a16b8bba" providerId="ADAL" clId="{FC6482EE-F22C-4D06-A190-2EF24671B4D4}" dt="2019-02-04T00:38:12" v="2034" actId="478"/>
          <ac:picMkLst>
            <pc:docMk/>
            <pc:sldMk cId="1903831600" sldId="357"/>
            <ac:picMk id="3" creationId="{DBECA30B-8104-4DDE-A866-3B096D7821C0}"/>
          </ac:picMkLst>
        </pc:picChg>
        <pc:picChg chg="add del mod">
          <ac:chgData name="Hendricks, Hannah M." userId="2d585f2c-3020-46f9-93fc-1011a16b8bba" providerId="ADAL" clId="{FC6482EE-F22C-4D06-A190-2EF24671B4D4}" dt="2019-02-04T01:05:23.831" v="2263" actId="478"/>
          <ac:picMkLst>
            <pc:docMk/>
            <pc:sldMk cId="1903831600" sldId="357"/>
            <ac:picMk id="5" creationId="{E5415374-1197-46C9-B474-80A4206E7323}"/>
          </ac:picMkLst>
        </pc:picChg>
        <pc:picChg chg="add mod">
          <ac:chgData name="Hendricks, Hannah M." userId="2d585f2c-3020-46f9-93fc-1011a16b8bba" providerId="ADAL" clId="{FC6482EE-F22C-4D06-A190-2EF24671B4D4}" dt="2019-02-04T01:05:39.951" v="2266" actId="14100"/>
          <ac:picMkLst>
            <pc:docMk/>
            <pc:sldMk cId="1903831600" sldId="357"/>
            <ac:picMk id="7" creationId="{6D79D33B-DAF7-4596-A4BE-14070664FDDA}"/>
          </ac:picMkLst>
        </pc:picChg>
      </pc:sldChg>
      <pc:sldChg chg="addSp delSp modSp delDesignElem">
        <pc:chgData name="Hendricks, Hannah M." userId="2d585f2c-3020-46f9-93fc-1011a16b8bba" providerId="ADAL" clId="{FC6482EE-F22C-4D06-A190-2EF24671B4D4}" dt="2019-02-04T03:16:36.538" v="3674" actId="1076"/>
        <pc:sldMkLst>
          <pc:docMk/>
          <pc:sldMk cId="2037335982" sldId="358"/>
        </pc:sldMkLst>
        <pc:spChg chg="add del mod">
          <ac:chgData name="Hendricks, Hannah M." userId="2d585f2c-3020-46f9-93fc-1011a16b8bba" providerId="ADAL" clId="{FC6482EE-F22C-4D06-A190-2EF24671B4D4}" dt="2019-02-04T03:14:01.813" v="3626"/>
          <ac:spMkLst>
            <pc:docMk/>
            <pc:sldMk cId="2037335982" sldId="358"/>
            <ac:spMk id="3" creationId="{A48E7A5B-6498-456B-A788-DB2AAB994578}"/>
          </ac:spMkLst>
        </pc:spChg>
        <pc:spChg chg="add mod">
          <ac:chgData name="Hendricks, Hannah M." userId="2d585f2c-3020-46f9-93fc-1011a16b8bba" providerId="ADAL" clId="{FC6482EE-F22C-4D06-A190-2EF24671B4D4}" dt="2019-02-04T03:14:21.383" v="3670" actId="1076"/>
          <ac:spMkLst>
            <pc:docMk/>
            <pc:sldMk cId="2037335982" sldId="358"/>
            <ac:spMk id="4" creationId="{FE674299-18F4-49C7-B8FC-3B22056C87DF}"/>
          </ac:spMkLst>
        </pc:spChg>
        <pc:spChg chg="add mod">
          <ac:chgData name="Hendricks, Hannah M." userId="2d585f2c-3020-46f9-93fc-1011a16b8bba" providerId="ADAL" clId="{FC6482EE-F22C-4D06-A190-2EF24671B4D4}" dt="2019-02-04T03:16:36.538" v="3674" actId="1076"/>
          <ac:spMkLst>
            <pc:docMk/>
            <pc:sldMk cId="2037335982" sldId="358"/>
            <ac:spMk id="10" creationId="{19445658-69CE-4C53-B014-2073914DDC9C}"/>
          </ac:spMkLst>
        </pc:spChg>
        <pc:picChg chg="add mod">
          <ac:chgData name="Hendricks, Hannah M." userId="2d585f2c-3020-46f9-93fc-1011a16b8bba" providerId="ADAL" clId="{FC6482EE-F22C-4D06-A190-2EF24671B4D4}" dt="2019-02-04T03:13:48.171" v="3620" actId="1076"/>
          <ac:picMkLst>
            <pc:docMk/>
            <pc:sldMk cId="2037335982" sldId="358"/>
            <ac:picMk id="5" creationId="{CAFA9449-8AD1-46D6-9294-26F5F1EBBC50}"/>
          </ac:picMkLst>
        </pc:picChg>
        <pc:picChg chg="add mod">
          <ac:chgData name="Hendricks, Hannah M." userId="2d585f2c-3020-46f9-93fc-1011a16b8bba" providerId="ADAL" clId="{FC6482EE-F22C-4D06-A190-2EF24671B4D4}" dt="2019-02-04T03:13:50.734" v="3621" actId="1076"/>
          <ac:picMkLst>
            <pc:docMk/>
            <pc:sldMk cId="2037335982" sldId="358"/>
            <ac:picMk id="6" creationId="{B48C34F1-05A5-4E52-A7FB-D6EEFE6C7A82}"/>
          </ac:picMkLst>
        </pc:picChg>
        <pc:picChg chg="add mod">
          <ac:chgData name="Hendricks, Hannah M." userId="2d585f2c-3020-46f9-93fc-1011a16b8bba" providerId="ADAL" clId="{FC6482EE-F22C-4D06-A190-2EF24671B4D4}" dt="2019-02-04T03:13:52.153" v="3622" actId="1076"/>
          <ac:picMkLst>
            <pc:docMk/>
            <pc:sldMk cId="2037335982" sldId="358"/>
            <ac:picMk id="7" creationId="{DFE4EF7D-55CC-4124-AC9F-43BAD2BFB4CE}"/>
          </ac:picMkLst>
        </pc:picChg>
        <pc:picChg chg="add mod">
          <ac:chgData name="Hendricks, Hannah M." userId="2d585f2c-3020-46f9-93fc-1011a16b8bba" providerId="ADAL" clId="{FC6482EE-F22C-4D06-A190-2EF24671B4D4}" dt="2019-02-04T03:13:54.137" v="3623" actId="1076"/>
          <ac:picMkLst>
            <pc:docMk/>
            <pc:sldMk cId="2037335982" sldId="358"/>
            <ac:picMk id="8" creationId="{4B7E21BF-6091-48AB-84EB-E89C91020B72}"/>
          </ac:picMkLst>
        </pc:picChg>
        <pc:picChg chg="add del mod">
          <ac:chgData name="Hendricks, Hannah M." userId="2d585f2c-3020-46f9-93fc-1011a16b8bba" providerId="ADAL" clId="{FC6482EE-F22C-4D06-A190-2EF24671B4D4}" dt="2019-02-04T02:05:16.582" v="2327" actId="478"/>
          <ac:picMkLst>
            <pc:docMk/>
            <pc:sldMk cId="2037335982" sldId="358"/>
            <ac:picMk id="9" creationId="{0759FE49-DF47-4DD1-9832-700CA10BCC32}"/>
          </ac:picMkLst>
        </pc:picChg>
      </pc:sldChg>
      <pc:sldChg chg="addSp modSp add del">
        <pc:chgData name="Hendricks, Hannah M." userId="2d585f2c-3020-46f9-93fc-1011a16b8bba" providerId="ADAL" clId="{FC6482EE-F22C-4D06-A190-2EF24671B4D4}" dt="2019-02-04T00:19:59.680" v="841" actId="2696"/>
        <pc:sldMkLst>
          <pc:docMk/>
          <pc:sldMk cId="2852456270" sldId="358"/>
        </pc:sldMkLst>
        <pc:picChg chg="add mod modCrop">
          <ac:chgData name="Hendricks, Hannah M." userId="2d585f2c-3020-46f9-93fc-1011a16b8bba" providerId="ADAL" clId="{FC6482EE-F22C-4D06-A190-2EF24671B4D4}" dt="2019-02-04T00:18:51.466" v="739" actId="1076"/>
          <ac:picMkLst>
            <pc:docMk/>
            <pc:sldMk cId="2852456270" sldId="358"/>
            <ac:picMk id="3" creationId="{1B180D50-565B-4BF0-B256-84D901042350}"/>
          </ac:picMkLst>
        </pc:picChg>
      </pc:sldChg>
      <pc:sldChg chg="modSp add">
        <pc:chgData name="Hendricks, Hannah M." userId="2d585f2c-3020-46f9-93fc-1011a16b8bba" providerId="ADAL" clId="{FC6482EE-F22C-4D06-A190-2EF24671B4D4}" dt="2019-02-04T03:00:35.772" v="3609" actId="20577"/>
        <pc:sldMkLst>
          <pc:docMk/>
          <pc:sldMk cId="1467734417" sldId="359"/>
        </pc:sldMkLst>
        <pc:spChg chg="mod">
          <ac:chgData name="Hendricks, Hannah M." userId="2d585f2c-3020-46f9-93fc-1011a16b8bba" providerId="ADAL" clId="{FC6482EE-F22C-4D06-A190-2EF24671B4D4}" dt="2019-02-04T03:00:35.772" v="3609" actId="20577"/>
          <ac:spMkLst>
            <pc:docMk/>
            <pc:sldMk cId="1467734417" sldId="359"/>
            <ac:spMk id="2" creationId="{34FD9353-000F-4DB6-B1EE-C3438861D8A1}"/>
          </ac:spMkLst>
        </pc:spChg>
      </pc:sldChg>
      <pc:sldChg chg="addSp modSp add">
        <pc:chgData name="Hendricks, Hannah M." userId="2d585f2c-3020-46f9-93fc-1011a16b8bba" providerId="ADAL" clId="{FC6482EE-F22C-4D06-A190-2EF24671B4D4}" dt="2019-02-04T02:26:38.595" v="2738" actId="13926"/>
        <pc:sldMkLst>
          <pc:docMk/>
          <pc:sldMk cId="1220451972" sldId="360"/>
        </pc:sldMkLst>
        <pc:spChg chg="add mod">
          <ac:chgData name="Hendricks, Hannah M." userId="2d585f2c-3020-46f9-93fc-1011a16b8bba" providerId="ADAL" clId="{FC6482EE-F22C-4D06-A190-2EF24671B4D4}" dt="2019-02-04T01:48:32.907" v="2300" actId="14100"/>
          <ac:spMkLst>
            <pc:docMk/>
            <pc:sldMk cId="1220451972" sldId="360"/>
            <ac:spMk id="2" creationId="{FE1D4047-B446-4D90-96B7-579ABC8DE3AC}"/>
          </ac:spMkLst>
        </pc:spChg>
        <pc:spChg chg="add mod">
          <ac:chgData name="Hendricks, Hannah M." userId="2d585f2c-3020-46f9-93fc-1011a16b8bba" providerId="ADAL" clId="{FC6482EE-F22C-4D06-A190-2EF24671B4D4}" dt="2019-02-04T02:26:34.482" v="2737" actId="1076"/>
          <ac:spMkLst>
            <pc:docMk/>
            <pc:sldMk cId="1220451972" sldId="360"/>
            <ac:spMk id="3" creationId="{C80FDD31-C711-465D-9123-ED05F005DCBD}"/>
          </ac:spMkLst>
        </pc:spChg>
        <pc:spChg chg="add mod">
          <ac:chgData name="Hendricks, Hannah M." userId="2d585f2c-3020-46f9-93fc-1011a16b8bba" providerId="ADAL" clId="{FC6482EE-F22C-4D06-A190-2EF24671B4D4}" dt="2019-02-04T02:26:38.595" v="2738" actId="13926"/>
          <ac:spMkLst>
            <pc:docMk/>
            <pc:sldMk cId="1220451972" sldId="360"/>
            <ac:spMk id="4" creationId="{58667083-B3D5-4E40-8FDF-52A3B968CF2A}"/>
          </ac:spMkLst>
        </pc:spChg>
      </pc:sldChg>
      <pc:sldChg chg="addSp modSp add">
        <pc:chgData name="Hendricks, Hannah M." userId="2d585f2c-3020-46f9-93fc-1011a16b8bba" providerId="ADAL" clId="{FC6482EE-F22C-4D06-A190-2EF24671B4D4}" dt="2019-02-04T02:31:14.973" v="2744" actId="14100"/>
        <pc:sldMkLst>
          <pc:docMk/>
          <pc:sldMk cId="395943229" sldId="361"/>
        </pc:sldMkLst>
        <pc:spChg chg="add mod">
          <ac:chgData name="Hendricks, Hannah M." userId="2d585f2c-3020-46f9-93fc-1011a16b8bba" providerId="ADAL" clId="{FC6482EE-F22C-4D06-A190-2EF24671B4D4}" dt="2019-02-04T02:19:16.513" v="2549" actId="1076"/>
          <ac:spMkLst>
            <pc:docMk/>
            <pc:sldMk cId="395943229" sldId="361"/>
            <ac:spMk id="2" creationId="{989AFAE6-25A6-41EA-AEAD-88CD6850EF10}"/>
          </ac:spMkLst>
        </pc:spChg>
        <pc:picChg chg="add mod">
          <ac:chgData name="Hendricks, Hannah M." userId="2d585f2c-3020-46f9-93fc-1011a16b8bba" providerId="ADAL" clId="{FC6482EE-F22C-4D06-A190-2EF24671B4D4}" dt="2019-02-04T02:31:14.973" v="2744" actId="14100"/>
          <ac:picMkLst>
            <pc:docMk/>
            <pc:sldMk cId="395943229" sldId="361"/>
            <ac:picMk id="3" creationId="{AB095B6A-1AD5-412B-89A8-7919F6203FD2}"/>
          </ac:picMkLst>
        </pc:picChg>
      </pc:sldChg>
      <pc:sldChg chg="addSp delSp modSp add del">
        <pc:chgData name="Hendricks, Hannah M." userId="2d585f2c-3020-46f9-93fc-1011a16b8bba" providerId="ADAL" clId="{FC6482EE-F22C-4D06-A190-2EF24671B4D4}" dt="2019-02-04T02:31:47.159" v="2746" actId="2696"/>
        <pc:sldMkLst>
          <pc:docMk/>
          <pc:sldMk cId="3349248942" sldId="362"/>
        </pc:sldMkLst>
        <pc:spChg chg="add del">
          <ac:chgData name="Hendricks, Hannah M." userId="2d585f2c-3020-46f9-93fc-1011a16b8bba" providerId="ADAL" clId="{FC6482EE-F22C-4D06-A190-2EF24671B4D4}" dt="2019-02-04T02:21:07.864" v="2557" actId="478"/>
          <ac:spMkLst>
            <pc:docMk/>
            <pc:sldMk cId="3349248942" sldId="362"/>
            <ac:spMk id="2" creationId="{97DB8685-313B-4DD6-A317-DA50065F8E8C}"/>
          </ac:spMkLst>
        </pc:spChg>
        <pc:picChg chg="add del mod">
          <ac:chgData name="Hendricks, Hannah M." userId="2d585f2c-3020-46f9-93fc-1011a16b8bba" providerId="ADAL" clId="{FC6482EE-F22C-4D06-A190-2EF24671B4D4}" dt="2019-02-04T02:21:05.244" v="2556" actId="478"/>
          <ac:picMkLst>
            <pc:docMk/>
            <pc:sldMk cId="3349248942" sldId="362"/>
            <ac:picMk id="3" creationId="{954B7F82-8ED0-436E-A1C5-D7CA2081AB3C}"/>
          </ac:picMkLst>
        </pc:picChg>
      </pc:sldChg>
      <pc:sldChg chg="addSp modSp add">
        <pc:chgData name="Hendricks, Hannah M." userId="2d585f2c-3020-46f9-93fc-1011a16b8bba" providerId="ADAL" clId="{FC6482EE-F22C-4D06-A190-2EF24671B4D4}" dt="2019-02-04T02:30:57.502" v="2742" actId="1076"/>
        <pc:sldMkLst>
          <pc:docMk/>
          <pc:sldMk cId="2430500969" sldId="363"/>
        </pc:sldMkLst>
        <pc:picChg chg="add mod">
          <ac:chgData name="Hendricks, Hannah M." userId="2d585f2c-3020-46f9-93fc-1011a16b8bba" providerId="ADAL" clId="{FC6482EE-F22C-4D06-A190-2EF24671B4D4}" dt="2019-02-04T02:30:57.502" v="2742" actId="1076"/>
          <ac:picMkLst>
            <pc:docMk/>
            <pc:sldMk cId="2430500969" sldId="363"/>
            <ac:picMk id="1026" creationId="{C13CFCAF-3F78-480D-A4F6-2D2C7C61EC89}"/>
          </ac:picMkLst>
        </pc:picChg>
      </pc:sldChg>
      <pc:sldChg chg="addSp delSp modSp add del">
        <pc:chgData name="Hendricks, Hannah M." userId="2d585f2c-3020-46f9-93fc-1011a16b8bba" providerId="ADAL" clId="{FC6482EE-F22C-4D06-A190-2EF24671B4D4}" dt="2019-02-04T02:35:54.889" v="2815"/>
        <pc:sldMkLst>
          <pc:docMk/>
          <pc:sldMk cId="238673043" sldId="364"/>
        </pc:sldMkLst>
        <pc:spChg chg="add del">
          <ac:chgData name="Hendricks, Hannah M." userId="2d585f2c-3020-46f9-93fc-1011a16b8bba" providerId="ADAL" clId="{FC6482EE-F22C-4D06-A190-2EF24671B4D4}" dt="2019-02-04T02:35:53.299" v="2813" actId="478"/>
          <ac:spMkLst>
            <pc:docMk/>
            <pc:sldMk cId="238673043" sldId="364"/>
            <ac:spMk id="2" creationId="{E729BF9A-9C2E-4388-BCE1-E8AB61DE337B}"/>
          </ac:spMkLst>
        </pc:spChg>
        <pc:spChg chg="mod">
          <ac:chgData name="Hendricks, Hannah M." userId="2d585f2c-3020-46f9-93fc-1011a16b8bba" providerId="ADAL" clId="{FC6482EE-F22C-4D06-A190-2EF24671B4D4}" dt="2019-02-04T02:35:52.679" v="2812" actId="20577"/>
          <ac:spMkLst>
            <pc:docMk/>
            <pc:sldMk cId="238673043" sldId="364"/>
            <ac:spMk id="4" creationId="{38650CA9-C914-46D6-AEFB-6FDD147C7F26}"/>
          </ac:spMkLst>
        </pc:spChg>
        <pc:picChg chg="add del">
          <ac:chgData name="Hendricks, Hannah M." userId="2d585f2c-3020-46f9-93fc-1011a16b8bba" providerId="ADAL" clId="{FC6482EE-F22C-4D06-A190-2EF24671B4D4}" dt="2019-02-04T02:35:53.839" v="2814" actId="478"/>
          <ac:picMkLst>
            <pc:docMk/>
            <pc:sldMk cId="238673043" sldId="364"/>
            <ac:picMk id="5" creationId="{2FFF5A70-B2E3-40BB-A6C9-2DF0CAE07094}"/>
          </ac:picMkLst>
        </pc:picChg>
      </pc:sldChg>
      <pc:sldChg chg="addSp modSp add del">
        <pc:chgData name="Hendricks, Hannah M." userId="2d585f2c-3020-46f9-93fc-1011a16b8bba" providerId="ADAL" clId="{FC6482EE-F22C-4D06-A190-2EF24671B4D4}" dt="2019-02-04T02:52:30.827" v="3295" actId="20577"/>
        <pc:sldMkLst>
          <pc:docMk/>
          <pc:sldMk cId="851064862" sldId="364"/>
        </pc:sldMkLst>
        <pc:spChg chg="add mod">
          <ac:chgData name="Hendricks, Hannah M." userId="2d585f2c-3020-46f9-93fc-1011a16b8bba" providerId="ADAL" clId="{FC6482EE-F22C-4D06-A190-2EF24671B4D4}" dt="2019-02-04T02:36:19.569" v="2830" actId="255"/>
          <ac:spMkLst>
            <pc:docMk/>
            <pc:sldMk cId="851064862" sldId="364"/>
            <ac:spMk id="2" creationId="{3CF1A2D9-C311-4969-85EB-8ACA4B6F769D}"/>
          </ac:spMkLst>
        </pc:spChg>
        <pc:spChg chg="add mod">
          <ac:chgData name="Hendricks, Hannah M." userId="2d585f2c-3020-46f9-93fc-1011a16b8bba" providerId="ADAL" clId="{FC6482EE-F22C-4D06-A190-2EF24671B4D4}" dt="2019-02-04T02:52:30.827" v="3295" actId="20577"/>
          <ac:spMkLst>
            <pc:docMk/>
            <pc:sldMk cId="851064862" sldId="364"/>
            <ac:spMk id="3" creationId="{37A4AC05-0C9F-48CD-B8EB-7C3E7DAD80D0}"/>
          </ac:spMkLst>
        </pc:spChg>
      </pc:sldChg>
    </pc:docChg>
  </pc:docChgLst>
  <pc:docChgLst>
    <pc:chgData name="Hendricks, Hannah M." userId="2d585f2c-3020-46f9-93fc-1011a16b8bba" providerId="ADAL" clId="{4E228C78-632E-483A-AC5B-914134716F6A}"/>
    <pc:docChg chg="modSld">
      <pc:chgData name="Hendricks, Hannah M." userId="2d585f2c-3020-46f9-93fc-1011a16b8bba" providerId="ADAL" clId="{4E228C78-632E-483A-AC5B-914134716F6A}" dt="2019-01-31T20:36:42.899" v="0" actId="1076"/>
      <pc:docMkLst>
        <pc:docMk/>
      </pc:docMkLst>
      <pc:sldChg chg="modSp">
        <pc:chgData name="Hendricks, Hannah M." userId="2d585f2c-3020-46f9-93fc-1011a16b8bba" providerId="ADAL" clId="{4E228C78-632E-483A-AC5B-914134716F6A}" dt="2019-01-31T20:36:42.899" v="0" actId="1076"/>
        <pc:sldMkLst>
          <pc:docMk/>
          <pc:sldMk cId="3936495175" sldId="269"/>
        </pc:sldMkLst>
        <pc:picChg chg="mod">
          <ac:chgData name="Hendricks, Hannah M." userId="2d585f2c-3020-46f9-93fc-1011a16b8bba" providerId="ADAL" clId="{4E228C78-632E-483A-AC5B-914134716F6A}" dt="2019-01-31T20:36:42.899" v="0" actId="1076"/>
          <ac:picMkLst>
            <pc:docMk/>
            <pc:sldMk cId="3936495175" sldId="269"/>
            <ac:picMk id="4" creationId="{1092B137-280A-414A-A549-A6275571CF0A}"/>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2/3/2019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elmatters.weebly.com/uploads/1/2/0/5/120562389/things_you_would_never_know_about_me.docx"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hyperlink" Target="http://selmatters.weebly.com/uploads/1/2/0/5/120562389/template.docx"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D2sgbzSm5Cs&amp;list=PLjd8Sthozx8VhVOtD4U6eajcNJpVt92DJ&amp;index=6" TargetMode="External"/><Relationship Id="rId2" Type="http://schemas.openxmlformats.org/officeDocument/2006/relationships/slideLayout" Target="../slideLayouts/slideLayout7.xml"/><Relationship Id="rId1" Type="http://schemas.openxmlformats.org/officeDocument/2006/relationships/video" Target="https://www.youtube.com/embed/D2sgbzSm5Cs"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Wy6eUTLzcU4" TargetMode="External"/><Relationship Id="rId2" Type="http://schemas.openxmlformats.org/officeDocument/2006/relationships/slideLayout" Target="../slideLayouts/slideLayout3.xml"/><Relationship Id="rId1" Type="http://schemas.openxmlformats.org/officeDocument/2006/relationships/video" Target="https://www.youtube.com/embed/Wy6eUTLzcU4"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Evwgu369Jw&amp;t=91s" TargetMode="External"/><Relationship Id="rId2" Type="http://schemas.openxmlformats.org/officeDocument/2006/relationships/slideLayout" Target="../slideLayouts/slideLayout13.xml"/><Relationship Id="rId1" Type="http://schemas.openxmlformats.org/officeDocument/2006/relationships/video" Target="https://www.youtube.com/embed/1Evwgu369Jw"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video" Target="https://www.youtube.com/embed/zJMCctR8ivc" TargetMode="External"/><Relationship Id="rId4" Type="http://schemas.openxmlformats.org/officeDocument/2006/relationships/hyperlink" Target="https://youtu.be/zJMCctR8iv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921860" y="1234079"/>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Bookman Old Style" panose="02050604050505020204" pitchFamily="18" charset="0"/>
              </a:rPr>
              <a:t>SEL Lesson –Empathy</a:t>
            </a:r>
          </a:p>
          <a:p>
            <a:pPr algn="ctr"/>
            <a:r>
              <a:rPr lang="en-US" sz="4800" dirty="0">
                <a:latin typeface="Bookman Old Style" panose="02050604050505020204" pitchFamily="18" charset="0"/>
              </a:rPr>
              <a:t>2/4 -2/8</a:t>
            </a:r>
          </a:p>
        </p:txBody>
      </p:sp>
    </p:spTree>
    <p:extLst>
      <p:ext uri="{BB962C8B-B14F-4D97-AF65-F5344CB8AC3E}">
        <p14:creationId xmlns:p14="http://schemas.microsoft.com/office/powerpoint/2010/main" val="428035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0E92D-5F54-457C-AEC9-5F4092248514}"/>
              </a:ext>
            </a:extLst>
          </p:cNvPr>
          <p:cNvPicPr>
            <a:picLocks noChangeAspect="1"/>
          </p:cNvPicPr>
          <p:nvPr/>
        </p:nvPicPr>
        <p:blipFill>
          <a:blip r:embed="rId2"/>
          <a:stretch>
            <a:fillRect/>
          </a:stretch>
        </p:blipFill>
        <p:spPr>
          <a:xfrm>
            <a:off x="151439" y="328687"/>
            <a:ext cx="11457679" cy="6200626"/>
          </a:xfrm>
          <a:prstGeom prst="rect">
            <a:avLst/>
          </a:prstGeom>
        </p:spPr>
      </p:pic>
    </p:spTree>
    <p:extLst>
      <p:ext uri="{BB962C8B-B14F-4D97-AF65-F5344CB8AC3E}">
        <p14:creationId xmlns:p14="http://schemas.microsoft.com/office/powerpoint/2010/main" val="64912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Results</a:t>
            </a:r>
          </a:p>
        </p:txBody>
      </p:sp>
      <p:sp>
        <p:nvSpPr>
          <p:cNvPr id="3" name="Rectangle 2">
            <a:extLst>
              <a:ext uri="{FF2B5EF4-FFF2-40B4-BE49-F238E27FC236}">
                <a16:creationId xmlns:a16="http://schemas.microsoft.com/office/drawing/2014/main" id="{41F2B890-D6AC-4213-BD19-97C12916EBC8}"/>
              </a:ext>
            </a:extLst>
          </p:cNvPr>
          <p:cNvSpPr/>
          <p:nvPr/>
        </p:nvSpPr>
        <p:spPr>
          <a:xfrm>
            <a:off x="670560" y="1941568"/>
            <a:ext cx="10302240" cy="3416320"/>
          </a:xfrm>
          <a:prstGeom prst="rect">
            <a:avLst/>
          </a:prstGeom>
        </p:spPr>
        <p:txBody>
          <a:bodyPr wrap="square">
            <a:spAutoFit/>
          </a:bodyPr>
          <a:lstStyle/>
          <a:p>
            <a:r>
              <a:rPr lang="en-US" sz="3600" dirty="0">
                <a:solidFill>
                  <a:srgbClr val="282828"/>
                </a:solidFill>
                <a:latin typeface="Bookman Old Style" panose="02050604050505020204" pitchFamily="18" charset="0"/>
              </a:rPr>
              <a:t>If you answered mostly </a:t>
            </a:r>
            <a:r>
              <a:rPr lang="en-US" sz="3600" b="1" dirty="0">
                <a:solidFill>
                  <a:srgbClr val="282828"/>
                </a:solidFill>
                <a:latin typeface="Bookman Old Style" panose="02050604050505020204" pitchFamily="18" charset="0"/>
              </a:rPr>
              <a:t>“yes,” </a:t>
            </a:r>
            <a:r>
              <a:rPr lang="en-US" sz="3600" dirty="0">
                <a:solidFill>
                  <a:srgbClr val="282828"/>
                </a:solidFill>
                <a:latin typeface="Bookman Old Style" panose="02050604050505020204" pitchFamily="18" charset="0"/>
              </a:rPr>
              <a:t>you probably do a good job of showing empathy toward other people. </a:t>
            </a:r>
          </a:p>
          <a:p>
            <a:endParaRPr lang="en-US" sz="3600" dirty="0">
              <a:solidFill>
                <a:srgbClr val="282828"/>
              </a:solidFill>
              <a:latin typeface="Bookman Old Style" panose="02050604050505020204" pitchFamily="18" charset="0"/>
            </a:endParaRPr>
          </a:p>
          <a:p>
            <a:r>
              <a:rPr lang="en-US" sz="3600" dirty="0">
                <a:solidFill>
                  <a:srgbClr val="282828"/>
                </a:solidFill>
                <a:latin typeface="Bookman Old Style" panose="02050604050505020204" pitchFamily="18" charset="0"/>
              </a:rPr>
              <a:t>The statements you answered </a:t>
            </a:r>
            <a:r>
              <a:rPr lang="en-US" sz="3600" b="1" dirty="0">
                <a:solidFill>
                  <a:srgbClr val="282828"/>
                </a:solidFill>
                <a:latin typeface="Bookman Old Style" panose="02050604050505020204" pitchFamily="18" charset="0"/>
              </a:rPr>
              <a:t>“no” </a:t>
            </a:r>
            <a:r>
              <a:rPr lang="en-US" sz="3600" dirty="0">
                <a:solidFill>
                  <a:srgbClr val="282828"/>
                </a:solidFill>
                <a:latin typeface="Bookman Old Style" panose="02050604050505020204" pitchFamily="18" charset="0"/>
              </a:rPr>
              <a:t>to are things you could do to be more empathetic.</a:t>
            </a:r>
            <a:endParaRPr lang="en-US" sz="3600" dirty="0">
              <a:latin typeface="Bookman Old Style" panose="02050604050505020204" pitchFamily="18" charset="0"/>
            </a:endParaRPr>
          </a:p>
        </p:txBody>
      </p:sp>
    </p:spTree>
    <p:extLst>
      <p:ext uri="{BB962C8B-B14F-4D97-AF65-F5344CB8AC3E}">
        <p14:creationId xmlns:p14="http://schemas.microsoft.com/office/powerpoint/2010/main" val="103877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r>
              <a:rPr lang="en-US" sz="3200" dirty="0">
                <a:solidFill>
                  <a:schemeClr val="bg1"/>
                </a:solidFill>
                <a:latin typeface="Bookman Old Style" panose="02050604050505020204" pitchFamily="18" charset="0"/>
              </a:rPr>
              <a:t>In My Shoes</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Description: Macintosh HD:Users:kimic:Desktop:shoe.gif">
            <a:extLst>
              <a:ext uri="{FF2B5EF4-FFF2-40B4-BE49-F238E27FC236}">
                <a16:creationId xmlns:a16="http://schemas.microsoft.com/office/drawing/2014/main" id="{E4C205A1-D7F6-4F5C-A1B4-DD19D8C62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754" y="386546"/>
            <a:ext cx="912080" cy="6676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620AC28-536A-4E96-B544-757C7ED4EA9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F9E70D9A-4D88-46E4-968F-FA084437B93C}"/>
              </a:ext>
            </a:extLst>
          </p:cNvPr>
          <p:cNvSpPr>
            <a:spLocks noChangeArrowheads="1"/>
          </p:cNvSpPr>
          <p:nvPr/>
        </p:nvSpPr>
        <p:spPr bwMode="auto">
          <a:xfrm>
            <a:off x="1335246" y="120190"/>
            <a:ext cx="99552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Bookman Old Style" panose="02050604050505020204" pitchFamily="18" charset="0"/>
                <a:ea typeface="MS Mincho" panose="02020609040205080304" pitchFamily="49" charset="-128"/>
                <a:cs typeface="Ayuthaya" charset="0"/>
              </a:rPr>
              <a:t>You Would Not Know This About Me, Unless You Walked in My Shoes</a:t>
            </a:r>
            <a:endParaRPr kumimoji="0" lang="en-US" altLang="en-US" sz="3600" b="0" i="0" u="none" strike="noStrike" cap="none" normalizeH="0" baseline="0" dirty="0">
              <a:ln>
                <a:noFill/>
              </a:ln>
              <a:solidFill>
                <a:schemeClr val="tx1"/>
              </a:solidFill>
              <a:effectLst/>
              <a:latin typeface="Bookman Old Style" panose="02050604050505020204" pitchFamily="18" charset="0"/>
            </a:endParaRPr>
          </a:p>
        </p:txBody>
      </p:sp>
      <p:sp>
        <p:nvSpPr>
          <p:cNvPr id="3" name="Rectangle 2">
            <a:extLst>
              <a:ext uri="{FF2B5EF4-FFF2-40B4-BE49-F238E27FC236}">
                <a16:creationId xmlns:a16="http://schemas.microsoft.com/office/drawing/2014/main" id="{659077B1-7132-486C-A95F-2F8878900F34}"/>
              </a:ext>
            </a:extLst>
          </p:cNvPr>
          <p:cNvSpPr/>
          <p:nvPr/>
        </p:nvSpPr>
        <p:spPr>
          <a:xfrm>
            <a:off x="298926" y="1540421"/>
            <a:ext cx="11728951" cy="1200329"/>
          </a:xfrm>
          <a:prstGeom prst="rect">
            <a:avLst/>
          </a:prstGeom>
        </p:spPr>
        <p:txBody>
          <a:bodyPr wrap="square">
            <a:spAutoFit/>
          </a:bodyPr>
          <a:lstStyle/>
          <a:p>
            <a:pPr algn="ctr"/>
            <a:r>
              <a:rPr lang="en-US" sz="2400" dirty="0">
                <a:latin typeface="Century Schoolbook" panose="02040604050505020304" pitchFamily="18" charset="0"/>
              </a:rPr>
              <a:t>As a community &amp; school we have a lot in common. We all live here, and our lived experiences are shaped by that. We’re also unique with  different experiences, talents, and struggles</a:t>
            </a:r>
          </a:p>
        </p:txBody>
      </p:sp>
      <p:sp>
        <p:nvSpPr>
          <p:cNvPr id="5" name="TextBox 4">
            <a:extLst>
              <a:ext uri="{FF2B5EF4-FFF2-40B4-BE49-F238E27FC236}">
                <a16:creationId xmlns:a16="http://schemas.microsoft.com/office/drawing/2014/main" id="{AC47033A-502D-4BAC-BD6B-C8FA5CF75062}"/>
              </a:ext>
            </a:extLst>
          </p:cNvPr>
          <p:cNvSpPr txBox="1"/>
          <p:nvPr/>
        </p:nvSpPr>
        <p:spPr>
          <a:xfrm>
            <a:off x="186385" y="2962196"/>
            <a:ext cx="10552889" cy="3416320"/>
          </a:xfrm>
          <a:prstGeom prst="rect">
            <a:avLst/>
          </a:prstGeom>
          <a:noFill/>
        </p:spPr>
        <p:txBody>
          <a:bodyPr wrap="none" rtlCol="0">
            <a:spAutoFit/>
          </a:bodyPr>
          <a:lstStyle/>
          <a:p>
            <a:pPr>
              <a:lnSpc>
                <a:spcPct val="200000"/>
              </a:lnSpc>
            </a:pPr>
            <a:r>
              <a:rPr lang="en-US" sz="2400" b="1" dirty="0">
                <a:latin typeface="Century Schoolbook" panose="02040604050505020304" pitchFamily="18" charset="0"/>
              </a:rPr>
              <a:t>Directions:</a:t>
            </a:r>
          </a:p>
          <a:p>
            <a:pPr marL="457200" indent="-457200">
              <a:lnSpc>
                <a:spcPct val="200000"/>
              </a:lnSpc>
              <a:buAutoNum type="arabicPeriod"/>
            </a:pPr>
            <a:r>
              <a:rPr lang="en-US" sz="2400" dirty="0">
                <a:latin typeface="Century Schoolbook" panose="02040604050505020304" pitchFamily="18" charset="0"/>
              </a:rPr>
              <a:t>Fill out a “Things You Would Never Know About Me” paper</a:t>
            </a:r>
          </a:p>
          <a:p>
            <a:pPr>
              <a:lnSpc>
                <a:spcPct val="200000"/>
              </a:lnSpc>
            </a:pPr>
            <a:r>
              <a:rPr lang="en-US" sz="2400" dirty="0">
                <a:latin typeface="Century Schoolbook" panose="02040604050505020304" pitchFamily="18" charset="0"/>
              </a:rPr>
              <a:t>2.  Turn the paper into your teacher</a:t>
            </a:r>
          </a:p>
          <a:p>
            <a:pPr>
              <a:lnSpc>
                <a:spcPct val="200000"/>
              </a:lnSpc>
            </a:pPr>
            <a:r>
              <a:rPr lang="en-US" sz="2400" dirty="0">
                <a:latin typeface="Century Schoolbook" panose="02040604050505020304" pitchFamily="18" charset="0"/>
              </a:rPr>
              <a:t>3.  Remember the paper is anonymous – do not write you name on paper </a:t>
            </a:r>
          </a:p>
          <a:p>
            <a:pPr marL="457200" indent="-457200">
              <a:buAutoNum type="arabicPeriod"/>
            </a:pPr>
            <a:endParaRPr lang="en-US" sz="2400" b="1" dirty="0">
              <a:latin typeface="Century Schoolbook" panose="02040604050505020304" pitchFamily="18" charset="0"/>
            </a:endParaRPr>
          </a:p>
        </p:txBody>
      </p:sp>
    </p:spTree>
    <p:extLst>
      <p:ext uri="{BB962C8B-B14F-4D97-AF65-F5344CB8AC3E}">
        <p14:creationId xmlns:p14="http://schemas.microsoft.com/office/powerpoint/2010/main" val="113447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D4047-B446-4D90-96B7-579ABC8DE3AC}"/>
              </a:ext>
            </a:extLst>
          </p:cNvPr>
          <p:cNvSpPr/>
          <p:nvPr/>
        </p:nvSpPr>
        <p:spPr>
          <a:xfrm>
            <a:off x="2124221" y="407964"/>
            <a:ext cx="7962313" cy="5493555"/>
          </a:xfrm>
          <a:prstGeom prst="rect">
            <a:avLst/>
          </a:prstGeom>
        </p:spPr>
        <p:txBody>
          <a:bodyPr wrap="square">
            <a:spAutoFit/>
          </a:bodyPr>
          <a:lstStyle/>
          <a:p>
            <a:pPr algn="ctr">
              <a:lnSpc>
                <a:spcPct val="107000"/>
              </a:lnSpc>
              <a:spcAft>
                <a:spcPts val="800"/>
              </a:spcAft>
            </a:pPr>
            <a:r>
              <a:rPr lang="en-US" sz="1600" u="sng" dirty="0">
                <a:latin typeface="Comic Sans MS" panose="030F0702030302020204" pitchFamily="66" charset="0"/>
                <a:ea typeface="Calibri" panose="020F0502020204030204" pitchFamily="34" charset="0"/>
                <a:cs typeface="Ayuthaya"/>
              </a:rPr>
              <a:t>Things You Would Never Know About Me, Unless You Walked in My Shoes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i="1" dirty="0">
                <a:latin typeface="Times New Roman" panose="02020603050405020304" pitchFamily="18" charset="0"/>
                <a:ea typeface="Calibri" panose="020F0502020204030204" pitchFamily="34" charset="0"/>
                <a:cs typeface="Times New Roman" panose="02020603050405020304" pitchFamily="18" charset="0"/>
              </a:rPr>
              <a:t>This activity is anonymous. Don’t put your name on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List three most people don’t know about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1.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2.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3.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What people misunderstand most about me 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Biggest hope?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Biggest fear?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One thing I wish I could change 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80FDD31-C711-465D-9123-ED05F005DCBD}"/>
              </a:ext>
            </a:extLst>
          </p:cNvPr>
          <p:cNvSpPr/>
          <p:nvPr/>
        </p:nvSpPr>
        <p:spPr>
          <a:xfrm>
            <a:off x="2982350" y="6304002"/>
            <a:ext cx="7104184" cy="553998"/>
          </a:xfrm>
          <a:prstGeom prst="rect">
            <a:avLst/>
          </a:prstGeom>
        </p:spPr>
        <p:txBody>
          <a:bodyPr wrap="square">
            <a:spAutoFit/>
          </a:bodyPr>
          <a:lstStyle/>
          <a:p>
            <a:r>
              <a:rPr lang="en-US" sz="1200" dirty="0">
                <a:hlinkClick r:id="rId2"/>
              </a:rPr>
              <a:t>http://selmatters.weebly.com/uploads/1/2/0/5/120562389/things_you_would_never_know_about_me.docx</a:t>
            </a:r>
            <a:endParaRPr lang="en-US" sz="1200" dirty="0"/>
          </a:p>
          <a:p>
            <a:endParaRPr lang="en-US" dirty="0"/>
          </a:p>
        </p:txBody>
      </p:sp>
      <p:sp>
        <p:nvSpPr>
          <p:cNvPr id="4" name="TextBox 3">
            <a:extLst>
              <a:ext uri="{FF2B5EF4-FFF2-40B4-BE49-F238E27FC236}">
                <a16:creationId xmlns:a16="http://schemas.microsoft.com/office/drawing/2014/main" id="{58667083-B3D5-4E40-8FDF-52A3B968CF2A}"/>
              </a:ext>
            </a:extLst>
          </p:cNvPr>
          <p:cNvSpPr txBox="1"/>
          <p:nvPr/>
        </p:nvSpPr>
        <p:spPr>
          <a:xfrm>
            <a:off x="450166" y="6265370"/>
            <a:ext cx="2495235" cy="307777"/>
          </a:xfrm>
          <a:prstGeom prst="rect">
            <a:avLst/>
          </a:prstGeom>
          <a:noFill/>
        </p:spPr>
        <p:txBody>
          <a:bodyPr wrap="none" rtlCol="0">
            <a:spAutoFit/>
          </a:bodyPr>
          <a:lstStyle/>
          <a:p>
            <a:r>
              <a:rPr lang="en-US" sz="1400" dirty="0">
                <a:highlight>
                  <a:srgbClr val="FFFF00"/>
                </a:highlight>
              </a:rPr>
              <a:t>Follow link for Word Document </a:t>
            </a:r>
          </a:p>
        </p:txBody>
      </p:sp>
    </p:spTree>
    <p:extLst>
      <p:ext uri="{BB962C8B-B14F-4D97-AF65-F5344CB8AC3E}">
        <p14:creationId xmlns:p14="http://schemas.microsoft.com/office/powerpoint/2010/main" val="122045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AC0-3303-4296-86F0-EBA025D05700}"/>
              </a:ext>
            </a:extLst>
          </p:cNvPr>
          <p:cNvSpPr txBox="1">
            <a:spLocks/>
          </p:cNvSpPr>
          <p:nvPr/>
        </p:nvSpPr>
        <p:spPr>
          <a:xfrm>
            <a:off x="1153550" y="0"/>
            <a:ext cx="11240563"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Walk in my Shoes Template</a:t>
            </a:r>
          </a:p>
        </p:txBody>
      </p:sp>
      <p:sp>
        <p:nvSpPr>
          <p:cNvPr id="3" name="Rectangle 2">
            <a:extLst>
              <a:ext uri="{FF2B5EF4-FFF2-40B4-BE49-F238E27FC236}">
                <a16:creationId xmlns:a16="http://schemas.microsoft.com/office/drawing/2014/main" id="{263F0901-CB33-4515-B032-897A51ABBA91}"/>
              </a:ext>
            </a:extLst>
          </p:cNvPr>
          <p:cNvSpPr/>
          <p:nvPr/>
        </p:nvSpPr>
        <p:spPr>
          <a:xfrm>
            <a:off x="562709" y="1582341"/>
            <a:ext cx="10635174" cy="5016758"/>
          </a:xfrm>
          <a:prstGeom prst="rect">
            <a:avLst/>
          </a:prstGeom>
        </p:spPr>
        <p:txBody>
          <a:bodyPr wrap="square">
            <a:spAutoFit/>
          </a:bodyPr>
          <a:lstStyle/>
          <a:p>
            <a:pPr algn="just"/>
            <a:r>
              <a:rPr lang="en-US" sz="2000" dirty="0">
                <a:latin typeface="Century Schoolbook" panose="02040604050505020304" pitchFamily="18" charset="0"/>
                <a:ea typeface="MS Mincho" panose="02020609040205080304" pitchFamily="49" charset="-128"/>
                <a:cs typeface="Ayuthaya"/>
              </a:rPr>
              <a:t>The goal is not to write down the obvious like, “I like football”, but more unique things about your life.</a:t>
            </a:r>
          </a:p>
          <a:p>
            <a:pPr algn="just"/>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Here are some questions that may spark some ideas:</a:t>
            </a:r>
          </a:p>
          <a:p>
            <a:pPr indent="457200" algn="just"/>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*Family? Brothers?  Sisters? </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*What are some unique things about your family?</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*Likes and dislikes		</a:t>
            </a:r>
          </a:p>
          <a:p>
            <a:pPr indent="457200" algn="just"/>
            <a:r>
              <a:rPr lang="en-US" sz="2000" dirty="0">
                <a:latin typeface="Century Schoolbook" panose="02040604050505020304" pitchFamily="18" charset="0"/>
                <a:ea typeface="MS Mincho" panose="02020609040205080304" pitchFamily="49" charset="-128"/>
                <a:cs typeface="Ayuthaya"/>
              </a:rPr>
              <a:t>*Talents			</a:t>
            </a:r>
          </a:p>
          <a:p>
            <a:pPr indent="457200" algn="just"/>
            <a:r>
              <a:rPr lang="en-US" sz="2000" dirty="0">
                <a:latin typeface="Century Schoolbook" panose="02040604050505020304" pitchFamily="18" charset="0"/>
                <a:ea typeface="MS Mincho" panose="02020609040205080304" pitchFamily="49" charset="-128"/>
                <a:cs typeface="Ayuthaya"/>
              </a:rPr>
              <a:t>*Inspirations</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*Favorite places?		</a:t>
            </a:r>
          </a:p>
          <a:p>
            <a:pPr indent="457200" algn="just"/>
            <a:r>
              <a:rPr lang="en-US" sz="2000" dirty="0">
                <a:latin typeface="Century Schoolbook" panose="02040604050505020304" pitchFamily="18" charset="0"/>
                <a:ea typeface="MS Mincho" panose="02020609040205080304" pitchFamily="49" charset="-128"/>
                <a:cs typeface="Ayuthaya"/>
              </a:rPr>
              <a:t>*What do you want to be when you grow up?</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*Have you ever met anyone famous?			</a:t>
            </a:r>
          </a:p>
          <a:p>
            <a:pPr indent="457200" algn="just"/>
            <a:r>
              <a:rPr lang="en-US" sz="2000" dirty="0">
                <a:latin typeface="Century Schoolbook" panose="02040604050505020304" pitchFamily="18" charset="0"/>
                <a:ea typeface="MS Mincho" panose="02020609040205080304" pitchFamily="49" charset="-128"/>
                <a:cs typeface="Ayuthaya"/>
              </a:rPr>
              <a:t>*Funny things</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a:p>
            <a:pPr indent="457200" algn="just"/>
            <a:r>
              <a:rPr lang="en-US" sz="2000" dirty="0">
                <a:latin typeface="Century Schoolbook" panose="02040604050505020304" pitchFamily="18" charset="0"/>
                <a:ea typeface="MS Mincho" panose="02020609040205080304" pitchFamily="49" charset="-128"/>
                <a:cs typeface="Ayuthaya"/>
              </a:rPr>
              <a:t>*Idols?			</a:t>
            </a:r>
          </a:p>
          <a:p>
            <a:pPr indent="457200" algn="just"/>
            <a:r>
              <a:rPr lang="en-US" sz="2000" dirty="0">
                <a:latin typeface="Century Schoolbook" panose="02040604050505020304" pitchFamily="18" charset="0"/>
                <a:ea typeface="MS Mincho" panose="02020609040205080304" pitchFamily="49" charset="-128"/>
                <a:cs typeface="Ayuthaya"/>
              </a:rPr>
              <a:t>*Serious items?</a:t>
            </a:r>
            <a:endParaRPr lang="en-US" sz="2000" dirty="0">
              <a:latin typeface="Century Schoolbook"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0534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Wednesday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AE6277-43A1-4D8A-824B-B62B94FC163E}"/>
              </a:ext>
            </a:extLst>
          </p:cNvPr>
          <p:cNvSpPr txBox="1"/>
          <p:nvPr/>
        </p:nvSpPr>
        <p:spPr>
          <a:xfrm>
            <a:off x="2438400" y="221673"/>
            <a:ext cx="8645236" cy="1015663"/>
          </a:xfrm>
          <a:prstGeom prst="rect">
            <a:avLst/>
          </a:prstGeom>
          <a:noFill/>
        </p:spPr>
        <p:txBody>
          <a:bodyPr wrap="square" rtlCol="0">
            <a:spAutoFit/>
          </a:bodyPr>
          <a:lstStyle/>
          <a:p>
            <a:r>
              <a:rPr lang="en-US" sz="6000" dirty="0">
                <a:latin typeface="Century Schoolbook" panose="02040604050505020304" pitchFamily="18" charset="0"/>
              </a:rPr>
              <a:t>Optional Activity</a:t>
            </a:r>
          </a:p>
        </p:txBody>
      </p:sp>
      <p:sp>
        <p:nvSpPr>
          <p:cNvPr id="3" name="TextBox 2">
            <a:extLst>
              <a:ext uri="{FF2B5EF4-FFF2-40B4-BE49-F238E27FC236}">
                <a16:creationId xmlns:a16="http://schemas.microsoft.com/office/drawing/2014/main" id="{697FFD8B-3E53-4D7E-B40E-79642A67D4D6}"/>
              </a:ext>
            </a:extLst>
          </p:cNvPr>
          <p:cNvSpPr txBox="1"/>
          <p:nvPr/>
        </p:nvSpPr>
        <p:spPr>
          <a:xfrm>
            <a:off x="442685" y="2204162"/>
            <a:ext cx="11306630" cy="3046988"/>
          </a:xfrm>
          <a:prstGeom prst="rect">
            <a:avLst/>
          </a:prstGeom>
          <a:noFill/>
        </p:spPr>
        <p:txBody>
          <a:bodyPr wrap="square" rtlCol="0">
            <a:spAutoFit/>
          </a:bodyPr>
          <a:lstStyle/>
          <a:p>
            <a:pPr marL="342900" indent="-342900">
              <a:buAutoNum type="arabicPeriod"/>
            </a:pPr>
            <a:r>
              <a:rPr lang="en-US" sz="2400" dirty="0">
                <a:latin typeface="Century Schoolbook" panose="02040604050505020304" pitchFamily="18" charset="0"/>
              </a:rPr>
              <a:t>Choose a shoe template</a:t>
            </a:r>
          </a:p>
          <a:p>
            <a:pPr marL="342900" indent="-342900">
              <a:buAutoNum type="arabicPeriod"/>
            </a:pPr>
            <a:endParaRPr lang="en-US" sz="2400" dirty="0">
              <a:latin typeface="Century Schoolbook" panose="02040604050505020304" pitchFamily="18" charset="0"/>
            </a:endParaRPr>
          </a:p>
          <a:p>
            <a:pPr marL="342900" indent="-342900">
              <a:buAutoNum type="arabicPeriod"/>
            </a:pPr>
            <a:r>
              <a:rPr lang="en-US" sz="2400" dirty="0">
                <a:latin typeface="Century Schoolbook" panose="02040604050505020304" pitchFamily="18" charset="0"/>
              </a:rPr>
              <a:t>Fill in shoe with information from your “Things You Would Never Know About Me” paper</a:t>
            </a:r>
          </a:p>
          <a:p>
            <a:pPr marL="342900" indent="-342900">
              <a:buAutoNum type="arabicPeriod"/>
            </a:pPr>
            <a:endParaRPr lang="en-US" sz="2400" dirty="0">
              <a:latin typeface="Century Schoolbook" panose="02040604050505020304" pitchFamily="18" charset="0"/>
            </a:endParaRPr>
          </a:p>
          <a:p>
            <a:pPr marL="342900" indent="-342900">
              <a:buAutoNum type="arabicPeriod"/>
            </a:pPr>
            <a:r>
              <a:rPr lang="en-US" sz="2400" dirty="0">
                <a:latin typeface="Century Schoolbook" panose="02040604050505020304" pitchFamily="18" charset="0"/>
              </a:rPr>
              <a:t>Decorate your shoe to fit your personality  </a:t>
            </a:r>
          </a:p>
          <a:p>
            <a:pPr marL="342900" indent="-342900">
              <a:buAutoNum type="arabicPeriod"/>
            </a:pPr>
            <a:endParaRPr lang="en-US" sz="2400" dirty="0">
              <a:latin typeface="Century Schoolbook" panose="02040604050505020304" pitchFamily="18" charset="0"/>
            </a:endParaRPr>
          </a:p>
          <a:p>
            <a:pPr marL="342900" indent="-342900">
              <a:buAutoNum type="arabicPeriod"/>
            </a:pPr>
            <a:r>
              <a:rPr lang="en-US" sz="2400" dirty="0">
                <a:latin typeface="Century Schoolbook" panose="02040604050505020304" pitchFamily="18" charset="0"/>
              </a:rPr>
              <a:t>Remember this is anonymous, do not put your name on it</a:t>
            </a:r>
          </a:p>
        </p:txBody>
      </p:sp>
    </p:spTree>
    <p:extLst>
      <p:ext uri="{BB962C8B-B14F-4D97-AF65-F5344CB8AC3E}">
        <p14:creationId xmlns:p14="http://schemas.microsoft.com/office/powerpoint/2010/main" val="56485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r>
              <a:rPr lang="en-US" sz="4000" dirty="0">
                <a:solidFill>
                  <a:schemeClr val="bg1"/>
                </a:solidFill>
                <a:latin typeface="Bookman Old Style" panose="02050604050505020204" pitchFamily="18" charset="0"/>
              </a:rPr>
              <a:t>Empathy vs Sympathy</a:t>
            </a:r>
            <a:endParaRPr lang="en-US" sz="4800" dirty="0">
              <a:solidFill>
                <a:schemeClr val="bg1"/>
              </a:solidFill>
              <a:latin typeface="Bookman Old Style" panose="02050604050505020204" pitchFamily="18" charset="0"/>
            </a:endParaRPr>
          </a:p>
        </p:txBody>
      </p:sp>
      <p:pic>
        <p:nvPicPr>
          <p:cNvPr id="5" name="Picture 4">
            <a:extLst>
              <a:ext uri="{FF2B5EF4-FFF2-40B4-BE49-F238E27FC236}">
                <a16:creationId xmlns:a16="http://schemas.microsoft.com/office/drawing/2014/main" id="{CAFA9449-8AD1-46D6-9294-26F5F1EBBC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8783" y="255962"/>
            <a:ext cx="3645807" cy="3004457"/>
          </a:xfrm>
          <a:prstGeom prst="rect">
            <a:avLst/>
          </a:prstGeom>
          <a:noFill/>
          <a:ln>
            <a:noFill/>
          </a:ln>
        </p:spPr>
      </p:pic>
      <p:pic>
        <p:nvPicPr>
          <p:cNvPr id="6" name="Picture 5">
            <a:extLst>
              <a:ext uri="{FF2B5EF4-FFF2-40B4-BE49-F238E27FC236}">
                <a16:creationId xmlns:a16="http://schemas.microsoft.com/office/drawing/2014/main" id="{B48C34F1-05A5-4E52-A7FB-D6EEFE6C7A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1438" y="342242"/>
            <a:ext cx="4251779" cy="2228850"/>
          </a:xfrm>
          <a:prstGeom prst="rect">
            <a:avLst/>
          </a:prstGeom>
          <a:noFill/>
          <a:ln>
            <a:noFill/>
          </a:ln>
        </p:spPr>
      </p:pic>
      <p:pic>
        <p:nvPicPr>
          <p:cNvPr id="7" name="Picture 6">
            <a:extLst>
              <a:ext uri="{FF2B5EF4-FFF2-40B4-BE49-F238E27FC236}">
                <a16:creationId xmlns:a16="http://schemas.microsoft.com/office/drawing/2014/main" id="{DFE4EF7D-55CC-4124-AC9F-43BAD2BFB4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73796" y="3417046"/>
            <a:ext cx="4079421" cy="2155643"/>
          </a:xfrm>
          <a:prstGeom prst="rect">
            <a:avLst/>
          </a:prstGeom>
          <a:noFill/>
          <a:ln>
            <a:noFill/>
          </a:ln>
        </p:spPr>
      </p:pic>
      <p:pic>
        <p:nvPicPr>
          <p:cNvPr id="8" name="Picture 7">
            <a:extLst>
              <a:ext uri="{FF2B5EF4-FFF2-40B4-BE49-F238E27FC236}">
                <a16:creationId xmlns:a16="http://schemas.microsoft.com/office/drawing/2014/main" id="{4B7E21BF-6091-48AB-84EB-E89C91020B72}"/>
              </a:ext>
            </a:extLst>
          </p:cNvPr>
          <p:cNvPicPr/>
          <p:nvPr/>
        </p:nvPicPr>
        <p:blipFill rotWithShape="1">
          <a:blip r:embed="rId5"/>
          <a:srcRect l="3286" t="5667" b="8771"/>
          <a:stretch/>
        </p:blipFill>
        <p:spPr bwMode="auto">
          <a:xfrm>
            <a:off x="1885950" y="3429000"/>
            <a:ext cx="4079422" cy="226963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E674299-18F4-49C7-B8FC-3B22056C87DF}"/>
              </a:ext>
            </a:extLst>
          </p:cNvPr>
          <p:cNvSpPr txBox="1"/>
          <p:nvPr/>
        </p:nvSpPr>
        <p:spPr>
          <a:xfrm>
            <a:off x="343398" y="6146426"/>
            <a:ext cx="3582263" cy="369332"/>
          </a:xfrm>
          <a:prstGeom prst="rect">
            <a:avLst/>
          </a:prstGeom>
          <a:noFill/>
        </p:spPr>
        <p:txBody>
          <a:bodyPr wrap="none" rtlCol="0">
            <a:spAutoFit/>
          </a:bodyPr>
          <a:lstStyle/>
          <a:p>
            <a:r>
              <a:rPr lang="en-US" dirty="0"/>
              <a:t>Click on the link for shoe templates  </a:t>
            </a:r>
          </a:p>
        </p:txBody>
      </p:sp>
      <p:sp>
        <p:nvSpPr>
          <p:cNvPr id="10" name="Rectangle 9">
            <a:extLst>
              <a:ext uri="{FF2B5EF4-FFF2-40B4-BE49-F238E27FC236}">
                <a16:creationId xmlns:a16="http://schemas.microsoft.com/office/drawing/2014/main" id="{19445658-69CE-4C53-B014-2073914DDC9C}"/>
              </a:ext>
            </a:extLst>
          </p:cNvPr>
          <p:cNvSpPr/>
          <p:nvPr/>
        </p:nvSpPr>
        <p:spPr>
          <a:xfrm>
            <a:off x="3804538" y="6095477"/>
            <a:ext cx="8923606" cy="646331"/>
          </a:xfrm>
          <a:prstGeom prst="rect">
            <a:avLst/>
          </a:prstGeom>
        </p:spPr>
        <p:txBody>
          <a:bodyPr wrap="square">
            <a:spAutoFit/>
          </a:bodyPr>
          <a:lstStyle/>
          <a:p>
            <a:r>
              <a:rPr lang="en-US" dirty="0">
                <a:hlinkClick r:id="rId6"/>
              </a:rPr>
              <a:t>http://selmatters.weebly.com/uploads/1/2/0/5/120562389/template.docx</a:t>
            </a:r>
            <a:endParaRPr lang="en-US" dirty="0"/>
          </a:p>
          <a:p>
            <a:endParaRPr lang="en-US" dirty="0"/>
          </a:p>
        </p:txBody>
      </p:sp>
    </p:spTree>
    <p:extLst>
      <p:ext uri="{BB962C8B-B14F-4D97-AF65-F5344CB8AC3E}">
        <p14:creationId xmlns:p14="http://schemas.microsoft.com/office/powerpoint/2010/main" val="203733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hmhendri@volusia.k12.fl.us/service.svc/s/GetAttachmentThumbnail?id=AAMkADFkNTdlZTI3LWUxYzUtNDBjMS05ZjczLTZkNWUyNDA2YmQxYgBGAAAAAAAakszaCIhVTZkV0L93VXhWBwAb8PTV5kbCT4rTK2pRwbfTAAAAPsuFAAA6kcq2Tqk7S6EYObOBE%2B5XAAGBTC7CAAABEgAQAEBf9xWHNTpBhJ7xf%2ByyeX8%3D&amp;thumbnailType=2&amp;owa=outlook.office.com&amp;scriptVer=2019012803.07&amp;X-OWA-CANARY=bNIcO7pnB02Gvin1whBTE3CLZUJIitYYmztLg3UMhNLYp_CZ9oGOF7PeyKu07apj4TNBMlKa0t0.&amp;token=eyJhbGciOiJSUzI1NiIsImtpZCI6IjA2MDBGOUY2NzQ2MjA3MzdFNzM0MDRFMjg3QzQ1QTgxOENCN0NFQjgiLCJ4NXQiOiJCZ0Q1OW5SaUJ6Zm5OQVRpaDhSYWdZeTN6cmciLCJ0eXAiOiJKV1QifQ.eyJ2ZXIiOiJFeGNoYW5nZS5DYWxsYmFjay5WMSIsImFwcGN0eHNlbmRlciI6Ik93YURvd25sb2FkQDkzZTk3ODRiLTM1MDctNDBmZi1iYzAxLTU5ZWE4YTFhN2I3MSIsImFwcGN0eCI6IntcIm1zZXhjaHByb3RcIjpcIm93YVwiLFwicHJpbWFyeXNpZFwiOlwiUy0xLTUtMjEtMjMzMzA2MjY2OS03Njk1MDg5MzItMzgwMzQzMDMwLTc0NzY4MjlcIixcInB1aWRcIjpcIjExNTM4MzYyOTYyNTYwNTE0MzJcIixcIm9pZFwiOlwiMmQ1ODVmMmMtMzAyMC00NmY5LTkzZmMtMTAxMWExNmI4YmJhXCIsXCJzY29wZVwiOlwiT3dhRG93bmxvYWRcIn0iLCJuYmYiOjE1NDkyNDcyMTMsImV4cCI6MTU0OTI0NzgxMywiaXNzIjoiMDAwMDAwMDItMDAwMC0wZmYxLWNlMDAtMDAwMDAwMDAwMDAwQDkzZTk3ODRiLTM1MDctNDBmZi1iYzAxLTU5ZWE4YTFhN2I3MSIsImF1ZCI6IjAwMDAwMDAyLTAwMDAtMGZmMS1jZTAwLTAwMDAwMDAwMDAwMC9hdHRhY2htZW50cy5vZmZpY2UubmV0QDkzZTk3ODRiLTM1MDctNDBmZi1iYzAxLTU5ZWE4YTFhN2I3MSJ9.q8mENgopcRKpVUFcOeoe1Mq8htSuIX4orYMo7NOG_-3xuXpFkDX3zZxStARUGX_VCjXR7nmZZJ5boGMbJQpFCvWYuGsNXZATZz3YjGiZwe4iO6bmnKpl8_tKmfOTWq7EW9vc1ZdVbDUrG8aMvjo5b0NwnQq5SkqRCs7RosxHKTvUhjBqWRLjE_aLTjDu8BV4NFWvmMpaqEigrCMfmmGXB6EXebRVSGsmHoXrfjLCgVvjyOm-VNAjDO8k3nRYebM8q-JKeFJ8lYgV1V6WEzm7-E8VOA3Bs7JolZnH38w4_079n6W4e2HVOi9PPyP4Dq19sjRLQb1hd6jisTsQcsMT9w&amp;animation=true">
            <a:extLst>
              <a:ext uri="{FF2B5EF4-FFF2-40B4-BE49-F238E27FC236}">
                <a16:creationId xmlns:a16="http://schemas.microsoft.com/office/drawing/2014/main" id="{C13CFCAF-3F78-480D-A4F6-2D2C7C61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803" y="983644"/>
            <a:ext cx="7478712" cy="489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0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A2D9-C311-4969-85EB-8ACA4B6F769D}"/>
              </a:ext>
            </a:extLst>
          </p:cNvPr>
          <p:cNvSpPr txBox="1">
            <a:spLocks/>
          </p:cNvSpPr>
          <p:nvPr/>
        </p:nvSpPr>
        <p:spPr>
          <a:xfrm>
            <a:off x="-239151" y="301752"/>
            <a:ext cx="11591778"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latin typeface="Bookman Old Style" panose="02050604050505020204" pitchFamily="18" charset="0"/>
              </a:rPr>
              <a:t>Overview</a:t>
            </a:r>
          </a:p>
        </p:txBody>
      </p:sp>
      <p:sp>
        <p:nvSpPr>
          <p:cNvPr id="3" name="TextBox 2">
            <a:extLst>
              <a:ext uri="{FF2B5EF4-FFF2-40B4-BE49-F238E27FC236}">
                <a16:creationId xmlns:a16="http://schemas.microsoft.com/office/drawing/2014/main" id="{37A4AC05-0C9F-48CD-B8EB-7C3E7DAD80D0}"/>
              </a:ext>
            </a:extLst>
          </p:cNvPr>
          <p:cNvSpPr txBox="1"/>
          <p:nvPr/>
        </p:nvSpPr>
        <p:spPr>
          <a:xfrm>
            <a:off x="703385" y="2067951"/>
            <a:ext cx="11043137" cy="2585323"/>
          </a:xfrm>
          <a:prstGeom prst="rect">
            <a:avLst/>
          </a:prstGeom>
          <a:noFill/>
        </p:spPr>
        <p:txBody>
          <a:bodyPr wrap="square" rtlCol="0">
            <a:spAutoFit/>
          </a:bodyPr>
          <a:lstStyle/>
          <a:p>
            <a:r>
              <a:rPr lang="en-US" sz="2400" dirty="0">
                <a:latin typeface="Bookman Old Style" panose="02050604050505020204" pitchFamily="18" charset="0"/>
              </a:rPr>
              <a:t>Empathy is the foundation of all emotional intelligence. By helping children learn empathy, we raise the odds they will have strong positive social relationships, truly care for others, and be able to set appropriate limits in their own lives without using angry behaviors or words.</a:t>
            </a:r>
          </a:p>
          <a:p>
            <a:endParaRPr lang="en-US" sz="2400" dirty="0">
              <a:latin typeface="Bookman Old Style" panose="02050604050505020204" pitchFamily="18" charset="0"/>
            </a:endParaRPr>
          </a:p>
          <a:p>
            <a:r>
              <a:rPr lang="en-US" sz="2400" dirty="0">
                <a:latin typeface="Bookman Old Style" panose="02050604050505020204" pitchFamily="18" charset="0"/>
              </a:rPr>
              <a:t>Empathy is the heart of a great school and classroom culture. </a:t>
            </a:r>
          </a:p>
          <a:p>
            <a:endParaRPr lang="en-US" dirty="0"/>
          </a:p>
        </p:txBody>
      </p:sp>
    </p:spTree>
    <p:extLst>
      <p:ext uri="{BB962C8B-B14F-4D97-AF65-F5344CB8AC3E}">
        <p14:creationId xmlns:p14="http://schemas.microsoft.com/office/powerpoint/2010/main" val="85106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46773441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98F9-4263-40E8-9A73-6A200FEFAA0B}"/>
              </a:ext>
            </a:extLst>
          </p:cNvPr>
          <p:cNvSpPr txBox="1">
            <a:spLocks/>
          </p:cNvSpPr>
          <p:nvPr/>
        </p:nvSpPr>
        <p:spPr>
          <a:xfrm>
            <a:off x="140678" y="0"/>
            <a:ext cx="11943470" cy="14540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00000"/>
                </a:solidFill>
                <a:latin typeface="Bookman Old Style" panose="02050604050505020204" pitchFamily="18" charset="0"/>
              </a:rPr>
              <a:t>Class Discussion</a:t>
            </a:r>
          </a:p>
        </p:txBody>
      </p:sp>
      <p:sp>
        <p:nvSpPr>
          <p:cNvPr id="3" name="TextBox 2">
            <a:extLst>
              <a:ext uri="{FF2B5EF4-FFF2-40B4-BE49-F238E27FC236}">
                <a16:creationId xmlns:a16="http://schemas.microsoft.com/office/drawing/2014/main" id="{29865201-B2C7-405E-A43B-37FBC3CC9DBC}"/>
              </a:ext>
            </a:extLst>
          </p:cNvPr>
          <p:cNvSpPr txBox="1"/>
          <p:nvPr/>
        </p:nvSpPr>
        <p:spPr>
          <a:xfrm>
            <a:off x="333049" y="1336432"/>
            <a:ext cx="11718273" cy="2215991"/>
          </a:xfrm>
          <a:prstGeom prst="rect">
            <a:avLst/>
          </a:prstGeom>
          <a:noFill/>
        </p:spPr>
        <p:txBody>
          <a:bodyPr wrap="none" rtlCol="0">
            <a:spAutoFit/>
          </a:bodyPr>
          <a:lstStyle/>
          <a:p>
            <a:pPr marL="342900" indent="-342900">
              <a:buAutoNum type="arabicPeriod"/>
            </a:pPr>
            <a:r>
              <a:rPr lang="en-US" sz="2400" dirty="0">
                <a:latin typeface="Century Schoolbook" panose="02040604050505020304" pitchFamily="18" charset="0"/>
              </a:rPr>
              <a:t>Randomly pass out the “Things I wish You Knew About Me” papers or shoes </a:t>
            </a:r>
          </a:p>
          <a:p>
            <a:pPr marL="342900" indent="-342900">
              <a:buAutoNum type="arabicPeriod"/>
            </a:pPr>
            <a:endParaRPr lang="en-US" sz="2400" dirty="0">
              <a:latin typeface="Century Schoolbook" panose="02040604050505020304" pitchFamily="18" charset="0"/>
            </a:endParaRPr>
          </a:p>
          <a:p>
            <a:pPr marL="342900" indent="-342900">
              <a:buAutoNum type="arabicPeriod"/>
            </a:pPr>
            <a:r>
              <a:rPr lang="en-US" sz="2400" dirty="0">
                <a:latin typeface="Century Schoolbook" panose="02040604050505020304" pitchFamily="18" charset="0"/>
              </a:rPr>
              <a:t> Allow 5 minutes for students to SILENTLY look over papers and pass around.</a:t>
            </a:r>
          </a:p>
          <a:p>
            <a:endParaRPr lang="en-US" sz="2400" dirty="0">
              <a:latin typeface="Century Schoolbook" panose="02040604050505020304" pitchFamily="18" charset="0"/>
            </a:endParaRPr>
          </a:p>
          <a:p>
            <a:pPr marL="342900" indent="-342900">
              <a:buAutoNum type="arabicPeriod"/>
            </a:pPr>
            <a:endParaRPr lang="en-US" sz="2400" dirty="0">
              <a:latin typeface="Century Schoolbook" panose="02040604050505020304" pitchFamily="18" charset="0"/>
            </a:endParaRPr>
          </a:p>
          <a:p>
            <a:endParaRPr lang="en-US" dirty="0"/>
          </a:p>
        </p:txBody>
      </p:sp>
      <p:sp>
        <p:nvSpPr>
          <p:cNvPr id="4" name="Rectangle 3">
            <a:extLst>
              <a:ext uri="{FF2B5EF4-FFF2-40B4-BE49-F238E27FC236}">
                <a16:creationId xmlns:a16="http://schemas.microsoft.com/office/drawing/2014/main" id="{8FD945AC-F975-4E5A-9644-D82D9ADC2AD6}"/>
              </a:ext>
            </a:extLst>
          </p:cNvPr>
          <p:cNvSpPr/>
          <p:nvPr/>
        </p:nvSpPr>
        <p:spPr>
          <a:xfrm>
            <a:off x="300223" y="3329132"/>
            <a:ext cx="11718272" cy="2862322"/>
          </a:xfrm>
          <a:prstGeom prst="rect">
            <a:avLst/>
          </a:prstGeom>
        </p:spPr>
        <p:txBody>
          <a:bodyPr wrap="square">
            <a:spAutoFit/>
          </a:bodyPr>
          <a:lstStyle/>
          <a:p>
            <a:r>
              <a:rPr lang="en-US" sz="2400" b="1" u="sng" dirty="0">
                <a:latin typeface="Century Schoolbook" panose="02040604050505020304" pitchFamily="18" charset="0"/>
              </a:rPr>
              <a:t>QUESTION 1:</a:t>
            </a:r>
            <a:r>
              <a:rPr lang="en-US" sz="2400" b="1" dirty="0">
                <a:latin typeface="Century Schoolbook" panose="02040604050505020304" pitchFamily="18" charset="0"/>
              </a:rPr>
              <a:t> </a:t>
            </a:r>
            <a:r>
              <a:rPr lang="en-US" dirty="0"/>
              <a:t> </a:t>
            </a:r>
            <a:r>
              <a:rPr lang="en-US" b="1" dirty="0"/>
              <a:t> </a:t>
            </a:r>
            <a:r>
              <a:rPr lang="en-US" sz="2400" dirty="0">
                <a:latin typeface="Century Schoolbook" panose="02040604050505020304" pitchFamily="18" charset="0"/>
              </a:rPr>
              <a:t>All of our shoes (lives) are a bit different. What is one difference you notice between the activity sheet you completed and the one you received? What is one thing you had in common?</a:t>
            </a:r>
          </a:p>
          <a:p>
            <a:endParaRPr lang="en-US" sz="2000" dirty="0">
              <a:latin typeface="Century Schoolbook" panose="02040604050505020304" pitchFamily="18" charset="0"/>
            </a:endParaRPr>
          </a:p>
          <a:p>
            <a:endParaRPr lang="en-US" sz="2000" dirty="0">
              <a:latin typeface="Century Schoolbook" panose="02040604050505020304" pitchFamily="18" charset="0"/>
            </a:endParaRPr>
          </a:p>
          <a:p>
            <a:r>
              <a:rPr lang="en-US" sz="2400" b="1" u="sng" dirty="0">
                <a:latin typeface="Century Schoolbook" panose="02040604050505020304" pitchFamily="18" charset="0"/>
              </a:rPr>
              <a:t>QUESTION 2</a:t>
            </a:r>
            <a:r>
              <a:rPr lang="en-US" sz="2400" dirty="0">
                <a:latin typeface="Century Schoolbook" panose="02040604050505020304" pitchFamily="18" charset="0"/>
              </a:rPr>
              <a:t>: What might it be like to walk in the shoes of the person who completed the activity sheet you’re holding?</a:t>
            </a:r>
          </a:p>
          <a:p>
            <a:endParaRPr lang="en-US" sz="2000" dirty="0">
              <a:latin typeface="Century Schoolbook" panose="02040604050505020304" pitchFamily="18" charset="0"/>
            </a:endParaRPr>
          </a:p>
        </p:txBody>
      </p:sp>
    </p:spTree>
    <p:extLst>
      <p:ext uri="{BB962C8B-B14F-4D97-AF65-F5344CB8AC3E}">
        <p14:creationId xmlns:p14="http://schemas.microsoft.com/office/powerpoint/2010/main" val="79651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8552C15-C3E4-4647-98D1-5A98AF7EC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287" y="381000"/>
            <a:ext cx="7620000" cy="6096000"/>
          </a:xfrm>
          <a:prstGeom prst="rect">
            <a:avLst/>
          </a:prstGeom>
        </p:spPr>
      </p:pic>
    </p:spTree>
    <p:extLst>
      <p:ext uri="{BB962C8B-B14F-4D97-AF65-F5344CB8AC3E}">
        <p14:creationId xmlns:p14="http://schemas.microsoft.com/office/powerpoint/2010/main" val="402805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9AFAE6-25A6-41EA-AEAD-88CD6850EF10}"/>
              </a:ext>
            </a:extLst>
          </p:cNvPr>
          <p:cNvSpPr/>
          <p:nvPr/>
        </p:nvSpPr>
        <p:spPr>
          <a:xfrm>
            <a:off x="900332" y="6102253"/>
            <a:ext cx="11113477" cy="646331"/>
          </a:xfrm>
          <a:prstGeom prst="rect">
            <a:avLst/>
          </a:prstGeom>
        </p:spPr>
        <p:txBody>
          <a:bodyPr wrap="square">
            <a:spAutoFit/>
          </a:bodyPr>
          <a:lstStyle/>
          <a:p>
            <a:r>
              <a:rPr lang="en-US" dirty="0">
                <a:hlinkClick r:id="rId3"/>
              </a:rPr>
              <a:t>https://www.youtube.com/watch?v=D2sgbzSm5Cs&amp;list=PLjd8Sthozx8VhVOtD4U6eajcNJpVt92DJ&amp;index=6</a:t>
            </a:r>
            <a:endParaRPr lang="en-US" dirty="0"/>
          </a:p>
          <a:p>
            <a:endParaRPr lang="en-US" dirty="0"/>
          </a:p>
        </p:txBody>
      </p:sp>
      <p:pic>
        <p:nvPicPr>
          <p:cNvPr id="3" name="Online Media 2" title="Blind Side  Empathy EI">
            <a:hlinkClick r:id="" action="ppaction://media"/>
            <a:extLst>
              <a:ext uri="{FF2B5EF4-FFF2-40B4-BE49-F238E27FC236}">
                <a16:creationId xmlns:a16="http://schemas.microsoft.com/office/drawing/2014/main" id="{AB095B6A-1AD5-412B-89A8-7919F6203FD2}"/>
              </a:ext>
            </a:extLst>
          </p:cNvPr>
          <p:cNvPicPr>
            <a:picLocks noRot="1" noChangeAspect="1"/>
          </p:cNvPicPr>
          <p:nvPr>
            <a:videoFile r:link="rId1"/>
          </p:nvPr>
        </p:nvPicPr>
        <p:blipFill>
          <a:blip r:embed="rId4"/>
          <a:stretch>
            <a:fillRect/>
          </a:stretch>
        </p:blipFill>
        <p:spPr>
          <a:xfrm>
            <a:off x="1673274" y="508907"/>
            <a:ext cx="9674578" cy="5441950"/>
          </a:xfrm>
          <a:prstGeom prst="rect">
            <a:avLst/>
          </a:prstGeom>
        </p:spPr>
      </p:pic>
    </p:spTree>
    <p:extLst>
      <p:ext uri="{BB962C8B-B14F-4D97-AF65-F5344CB8AC3E}">
        <p14:creationId xmlns:p14="http://schemas.microsoft.com/office/powerpoint/2010/main" val="39594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r>
              <a:rPr lang="en-US" sz="6000" dirty="0">
                <a:solidFill>
                  <a:schemeClr val="bg1"/>
                </a:solidFill>
                <a:latin typeface="Bookman Old Style" panose="02050604050505020204" pitchFamily="18" charset="0"/>
              </a:rPr>
              <a:t>Bystander Effect</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588D-E4D6-4170-A513-31548602F5FD}"/>
              </a:ext>
            </a:extLst>
          </p:cNvPr>
          <p:cNvSpPr>
            <a:spLocks noGrp="1"/>
          </p:cNvSpPr>
          <p:nvPr>
            <p:ph type="title" idx="4294967295"/>
          </p:nvPr>
        </p:nvSpPr>
        <p:spPr>
          <a:xfrm>
            <a:off x="1704109" y="545956"/>
            <a:ext cx="10487891" cy="1609725"/>
          </a:xfrm>
          <a:prstGeom prst="rect">
            <a:avLst/>
          </a:prstGeom>
        </p:spPr>
        <p:txBody>
          <a:bodyPr/>
          <a:lstStyle/>
          <a:p>
            <a:r>
              <a:rPr lang="en-US" sz="4000" b="1" dirty="0">
                <a:latin typeface="Century Schoolbook" panose="02040604050505020304" pitchFamily="18" charset="0"/>
              </a:rPr>
              <a:t>Video</a:t>
            </a:r>
            <a:r>
              <a:rPr lang="en-US" sz="4000" dirty="0">
                <a:latin typeface="Century Schoolbook" panose="02040604050505020304" pitchFamily="18" charset="0"/>
              </a:rPr>
              <a:t> – The Bystander Effect  </a:t>
            </a:r>
          </a:p>
        </p:txBody>
      </p:sp>
      <p:sp>
        <p:nvSpPr>
          <p:cNvPr id="3" name="Rectangle 2">
            <a:extLst>
              <a:ext uri="{FF2B5EF4-FFF2-40B4-BE49-F238E27FC236}">
                <a16:creationId xmlns:a16="http://schemas.microsoft.com/office/drawing/2014/main" id="{26BC15A0-FA73-4A57-8739-2C5590E2581E}"/>
              </a:ext>
            </a:extLst>
          </p:cNvPr>
          <p:cNvSpPr/>
          <p:nvPr/>
        </p:nvSpPr>
        <p:spPr>
          <a:xfrm>
            <a:off x="3594353" y="6312044"/>
            <a:ext cx="5003293" cy="646331"/>
          </a:xfrm>
          <a:prstGeom prst="rect">
            <a:avLst/>
          </a:prstGeom>
        </p:spPr>
        <p:txBody>
          <a:bodyPr wrap="none">
            <a:spAutoFit/>
          </a:bodyPr>
          <a:lstStyle/>
          <a:p>
            <a:r>
              <a:rPr lang="en-US" dirty="0">
                <a:hlinkClick r:id="rId3"/>
              </a:rPr>
              <a:t>https://www.youtube.com/watch?v=Wy6eUTLzcU4</a:t>
            </a:r>
            <a:endParaRPr lang="en-US" dirty="0"/>
          </a:p>
          <a:p>
            <a:endParaRPr lang="en-US" dirty="0"/>
          </a:p>
        </p:txBody>
      </p:sp>
      <p:pic>
        <p:nvPicPr>
          <p:cNvPr id="4" name="Online Media 3" title="The Bystander Effect | The Science of Empathy">
            <a:hlinkClick r:id="" action="ppaction://media"/>
            <a:extLst>
              <a:ext uri="{FF2B5EF4-FFF2-40B4-BE49-F238E27FC236}">
                <a16:creationId xmlns:a16="http://schemas.microsoft.com/office/drawing/2014/main" id="{1092B137-280A-414A-A549-A6275571CF0A}"/>
              </a:ext>
            </a:extLst>
          </p:cNvPr>
          <p:cNvPicPr>
            <a:picLocks noRot="1" noChangeAspect="1"/>
          </p:cNvPicPr>
          <p:nvPr>
            <a:videoFile r:link="rId1"/>
          </p:nvPr>
        </p:nvPicPr>
        <p:blipFill>
          <a:blip r:embed="rId4"/>
          <a:stretch>
            <a:fillRect/>
          </a:stretch>
        </p:blipFill>
        <p:spPr>
          <a:xfrm>
            <a:off x="1704109" y="1262895"/>
            <a:ext cx="8931066" cy="5023725"/>
          </a:xfrm>
          <a:prstGeom prst="rect">
            <a:avLst/>
          </a:prstGeom>
        </p:spPr>
      </p:pic>
    </p:spTree>
    <p:extLst>
      <p:ext uri="{BB962C8B-B14F-4D97-AF65-F5344CB8AC3E}">
        <p14:creationId xmlns:p14="http://schemas.microsoft.com/office/powerpoint/2010/main" val="393649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60831-7208-414E-886B-40243B52D05A}"/>
              </a:ext>
            </a:extLst>
          </p:cNvPr>
          <p:cNvSpPr txBox="1"/>
          <p:nvPr/>
        </p:nvSpPr>
        <p:spPr>
          <a:xfrm>
            <a:off x="348343" y="1710497"/>
            <a:ext cx="7087437" cy="4739759"/>
          </a:xfrm>
          <a:prstGeom prst="rect">
            <a:avLst/>
          </a:prstGeom>
          <a:noFill/>
        </p:spPr>
        <p:txBody>
          <a:bodyPr wrap="square" rtlCol="0">
            <a:spAutoFit/>
          </a:bodyPr>
          <a:lstStyle/>
          <a:p>
            <a:pPr marL="342900" indent="-342900">
              <a:buAutoNum type="arabicPeriod"/>
            </a:pPr>
            <a:r>
              <a:rPr lang="en-US" sz="3200" dirty="0">
                <a:latin typeface="Century Schoolbook" panose="02040604050505020304" pitchFamily="18" charset="0"/>
              </a:rPr>
              <a:t>What does it mean to be a bystander?</a:t>
            </a:r>
          </a:p>
          <a:p>
            <a:pPr marL="342900" indent="-342900">
              <a:buAutoNum type="arabicPeriod"/>
            </a:pPr>
            <a:endParaRPr lang="en-US" sz="3200" dirty="0">
              <a:latin typeface="Century Schoolbook" panose="02040604050505020304" pitchFamily="18" charset="0"/>
            </a:endParaRPr>
          </a:p>
          <a:p>
            <a:pPr marL="342900" indent="-342900">
              <a:buAutoNum type="arabicPeriod"/>
            </a:pPr>
            <a:r>
              <a:rPr lang="en-US" sz="3200" dirty="0">
                <a:latin typeface="Century Schoolbook" panose="02040604050505020304" pitchFamily="18" charset="0"/>
              </a:rPr>
              <a:t> Have you ever been a bystander, explain?</a:t>
            </a:r>
          </a:p>
          <a:p>
            <a:pPr marL="342900" indent="-342900">
              <a:buAutoNum type="arabicPeriod"/>
            </a:pPr>
            <a:endParaRPr lang="en-US" sz="3200" dirty="0">
              <a:latin typeface="Century Schoolbook" panose="02040604050505020304" pitchFamily="18" charset="0"/>
            </a:endParaRPr>
          </a:p>
          <a:p>
            <a:pPr marL="342900" indent="-342900">
              <a:buAutoNum type="arabicPeriod"/>
            </a:pPr>
            <a:r>
              <a:rPr lang="en-US" sz="3200" dirty="0">
                <a:latin typeface="Century Schoolbook" panose="02040604050505020304" pitchFamily="18" charset="0"/>
              </a:rPr>
              <a:t> What can you do to make sure you are not a bystander?</a:t>
            </a:r>
          </a:p>
          <a:p>
            <a:pPr marL="342900" indent="-342900">
              <a:buAutoNum type="arabicPeriod"/>
            </a:pPr>
            <a:endParaRPr lang="en-US" sz="2800" dirty="0">
              <a:latin typeface="Century Schoolbook" panose="02040604050505020304" pitchFamily="18" charset="0"/>
            </a:endParaRPr>
          </a:p>
          <a:p>
            <a:pPr marL="342900" indent="-342900">
              <a:buAutoNum type="arabicPeriod"/>
            </a:pPr>
            <a:endParaRPr lang="en-US" dirty="0"/>
          </a:p>
        </p:txBody>
      </p:sp>
      <p:sp>
        <p:nvSpPr>
          <p:cNvPr id="3" name="Title 1">
            <a:extLst>
              <a:ext uri="{FF2B5EF4-FFF2-40B4-BE49-F238E27FC236}">
                <a16:creationId xmlns:a16="http://schemas.microsoft.com/office/drawing/2014/main" id="{1205D42A-07D8-44A9-95AA-3F697DB1C226}"/>
              </a:ext>
            </a:extLst>
          </p:cNvPr>
          <p:cNvSpPr txBox="1">
            <a:spLocks/>
          </p:cNvSpPr>
          <p:nvPr/>
        </p:nvSpPr>
        <p:spPr>
          <a:xfrm>
            <a:off x="140678" y="0"/>
            <a:ext cx="11943470" cy="14540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00000"/>
                </a:solidFill>
                <a:latin typeface="Bookman Old Style" panose="02050604050505020204" pitchFamily="18" charset="0"/>
              </a:rPr>
              <a:t>Class Discussion</a:t>
            </a:r>
          </a:p>
        </p:txBody>
      </p:sp>
      <p:pic>
        <p:nvPicPr>
          <p:cNvPr id="5" name="Picture 4" descr="A close up of text on a white background&#10;&#10;Description automatically generated">
            <a:extLst>
              <a:ext uri="{FF2B5EF4-FFF2-40B4-BE49-F238E27FC236}">
                <a16:creationId xmlns:a16="http://schemas.microsoft.com/office/drawing/2014/main" id="{B8F8887D-2DF9-4A1D-BBDA-A4B854DC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446" y="1710497"/>
            <a:ext cx="3943636" cy="3933875"/>
          </a:xfrm>
          <a:prstGeom prst="rect">
            <a:avLst/>
          </a:prstGeom>
        </p:spPr>
      </p:pic>
    </p:spTree>
    <p:extLst>
      <p:ext uri="{BB962C8B-B14F-4D97-AF65-F5344CB8AC3E}">
        <p14:creationId xmlns:p14="http://schemas.microsoft.com/office/powerpoint/2010/main" val="414909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1BE4F7-285F-406F-877B-CC2E881C7540}"/>
              </a:ext>
            </a:extLst>
          </p:cNvPr>
          <p:cNvSpPr/>
          <p:nvPr/>
        </p:nvSpPr>
        <p:spPr>
          <a:xfrm>
            <a:off x="3428003" y="6211669"/>
            <a:ext cx="5647828" cy="646331"/>
          </a:xfrm>
          <a:prstGeom prst="rect">
            <a:avLst/>
          </a:prstGeom>
        </p:spPr>
        <p:txBody>
          <a:bodyPr wrap="none">
            <a:spAutoFit/>
          </a:bodyPr>
          <a:lstStyle/>
          <a:p>
            <a:r>
              <a:rPr lang="en-US" dirty="0">
                <a:hlinkClick r:id="rId3"/>
              </a:rPr>
              <a:t>https://www.youtube.com/watch?v=1Evwgu369Jw&amp;t=91s</a:t>
            </a:r>
            <a:endParaRPr lang="en-US" dirty="0"/>
          </a:p>
          <a:p>
            <a:endParaRPr lang="en-US" dirty="0"/>
          </a:p>
        </p:txBody>
      </p:sp>
      <p:pic>
        <p:nvPicPr>
          <p:cNvPr id="3" name="Online Media 2" title="Brené Brown on Empathy">
            <a:hlinkClick r:id="" action="ppaction://media"/>
            <a:extLst>
              <a:ext uri="{FF2B5EF4-FFF2-40B4-BE49-F238E27FC236}">
                <a16:creationId xmlns:a16="http://schemas.microsoft.com/office/drawing/2014/main" id="{22C32F7C-CC26-4A9C-AF0B-0079D5F8EDBC}"/>
              </a:ext>
            </a:extLst>
          </p:cNvPr>
          <p:cNvPicPr>
            <a:picLocks noRot="1" noChangeAspect="1"/>
          </p:cNvPicPr>
          <p:nvPr>
            <a:videoFile r:link="rId1"/>
          </p:nvPr>
        </p:nvPicPr>
        <p:blipFill>
          <a:blip r:embed="rId4"/>
          <a:stretch>
            <a:fillRect/>
          </a:stretch>
        </p:blipFill>
        <p:spPr>
          <a:xfrm>
            <a:off x="1473591" y="1011459"/>
            <a:ext cx="9244818" cy="5200210"/>
          </a:xfrm>
          <a:prstGeom prst="rect">
            <a:avLst/>
          </a:prstGeom>
        </p:spPr>
      </p:pic>
    </p:spTree>
    <p:extLst>
      <p:ext uri="{BB962C8B-B14F-4D97-AF65-F5344CB8AC3E}">
        <p14:creationId xmlns:p14="http://schemas.microsoft.com/office/powerpoint/2010/main" val="74664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Objective</a:t>
            </a:r>
          </a:p>
        </p:txBody>
      </p:sp>
      <p:sp>
        <p:nvSpPr>
          <p:cNvPr id="2" name="Rectangle 1">
            <a:extLst>
              <a:ext uri="{FF2B5EF4-FFF2-40B4-BE49-F238E27FC236}">
                <a16:creationId xmlns:a16="http://schemas.microsoft.com/office/drawing/2014/main" id="{E729BF9A-9C2E-4388-BCE1-E8AB61DE337B}"/>
              </a:ext>
            </a:extLst>
          </p:cNvPr>
          <p:cNvSpPr/>
          <p:nvPr/>
        </p:nvSpPr>
        <p:spPr>
          <a:xfrm>
            <a:off x="339969" y="2817623"/>
            <a:ext cx="11512061" cy="2742033"/>
          </a:xfrm>
          <a:prstGeom prst="rect">
            <a:avLst/>
          </a:prstGeom>
        </p:spPr>
        <p:txBody>
          <a:bodyPr wrap="square">
            <a:spAutoFit/>
          </a:bodyPr>
          <a:lstStyle/>
          <a:p>
            <a:pPr>
              <a:lnSpc>
                <a:spcPct val="150000"/>
              </a:lnSpc>
              <a:buFont typeface="Arial" panose="020B0604020202020204" pitchFamily="34" charset="0"/>
              <a:buChar char="•"/>
            </a:pPr>
            <a:r>
              <a:rPr lang="en-US" sz="4000" dirty="0">
                <a:solidFill>
                  <a:srgbClr val="282828"/>
                </a:solidFill>
                <a:latin typeface="Century Schoolbook" panose="02040604050505020304" pitchFamily="18" charset="0"/>
              </a:rPr>
              <a:t>understand empathy</a:t>
            </a:r>
          </a:p>
          <a:p>
            <a:pPr>
              <a:lnSpc>
                <a:spcPct val="150000"/>
              </a:lnSpc>
              <a:buFont typeface="Arial" panose="020B0604020202020204" pitchFamily="34" charset="0"/>
              <a:buChar char="•"/>
            </a:pPr>
            <a:r>
              <a:rPr lang="en-US" sz="4000" dirty="0">
                <a:solidFill>
                  <a:srgbClr val="282828"/>
                </a:solidFill>
                <a:latin typeface="Century Schoolbook" panose="02040604050505020304" pitchFamily="18" charset="0"/>
              </a:rPr>
              <a:t>practice ways to be more understanding</a:t>
            </a:r>
          </a:p>
          <a:p>
            <a:pPr>
              <a:lnSpc>
                <a:spcPct val="150000"/>
              </a:lnSpc>
              <a:buFont typeface="Arial" panose="020B0604020202020204" pitchFamily="34" charset="0"/>
              <a:buChar char="•"/>
            </a:pPr>
            <a:r>
              <a:rPr lang="en-US" sz="4000" dirty="0">
                <a:solidFill>
                  <a:srgbClr val="282828"/>
                </a:solidFill>
                <a:latin typeface="Century Schoolbook" panose="02040604050505020304" pitchFamily="18" charset="0"/>
              </a:rPr>
              <a:t>reflect on the effects of empathetic listening</a:t>
            </a:r>
            <a:endParaRPr lang="en-US" sz="4000" b="0" i="0" u="none" strike="noStrike" dirty="0">
              <a:solidFill>
                <a:srgbClr val="282828"/>
              </a:solidFill>
              <a:effectLst/>
              <a:latin typeface="Century Schoolbook" panose="02040604050505020304" pitchFamily="18" charset="0"/>
            </a:endParaRPr>
          </a:p>
        </p:txBody>
      </p:sp>
      <p:pic>
        <p:nvPicPr>
          <p:cNvPr id="5" name="Picture 4" descr="A black sign with white text&#10;&#10;Description automatically generated">
            <a:extLst>
              <a:ext uri="{FF2B5EF4-FFF2-40B4-BE49-F238E27FC236}">
                <a16:creationId xmlns:a16="http://schemas.microsoft.com/office/drawing/2014/main" id="{2FFF5A70-B2E3-40BB-A6C9-2DF0CAE07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080" y="241972"/>
            <a:ext cx="2778950" cy="3704008"/>
          </a:xfrm>
          <a:prstGeom prst="rect">
            <a:avLst/>
          </a:prstGeom>
        </p:spPr>
      </p:pic>
    </p:spTree>
    <p:extLst>
      <p:ext uri="{BB962C8B-B14F-4D97-AF65-F5344CB8AC3E}">
        <p14:creationId xmlns:p14="http://schemas.microsoft.com/office/powerpoint/2010/main" val="7011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50CA9-C914-46D6-AEFB-6FDD147C7F26}"/>
              </a:ext>
            </a:extLst>
          </p:cNvPr>
          <p:cNvSpPr txBox="1">
            <a:spLocks/>
          </p:cNvSpPr>
          <p:nvPr/>
        </p:nvSpPr>
        <p:spPr>
          <a:xfrm>
            <a:off x="1069848" y="484632"/>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Teacher Notes </a:t>
            </a:r>
          </a:p>
        </p:txBody>
      </p:sp>
      <p:sp>
        <p:nvSpPr>
          <p:cNvPr id="2" name="TextBox 1">
            <a:extLst>
              <a:ext uri="{FF2B5EF4-FFF2-40B4-BE49-F238E27FC236}">
                <a16:creationId xmlns:a16="http://schemas.microsoft.com/office/drawing/2014/main" id="{0B406E11-232E-462A-98D8-4A0EBE079D87}"/>
              </a:ext>
            </a:extLst>
          </p:cNvPr>
          <p:cNvSpPr txBox="1"/>
          <p:nvPr/>
        </p:nvSpPr>
        <p:spPr>
          <a:xfrm>
            <a:off x="390974" y="2396837"/>
            <a:ext cx="11232989" cy="2246769"/>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Schoolbook" panose="02040604050505020304" pitchFamily="18" charset="0"/>
              </a:rPr>
              <a:t>Tuesday’s activity can be expanded by having the students put information on a shoe.</a:t>
            </a:r>
          </a:p>
          <a:p>
            <a:pPr marL="285750" indent="-285750">
              <a:buFont typeface="Wingdings" panose="05000000000000000000" pitchFamily="2" charset="2"/>
              <a:buChar char="ü"/>
            </a:pPr>
            <a:endParaRPr lang="en-US" sz="2800" dirty="0">
              <a:latin typeface="Century Schoolbook" panose="02040604050505020304" pitchFamily="18" charset="0"/>
            </a:endParaRPr>
          </a:p>
          <a:p>
            <a:pPr marL="285750" indent="-285750">
              <a:buFont typeface="Wingdings" panose="05000000000000000000" pitchFamily="2" charset="2"/>
              <a:buChar char="ü"/>
            </a:pPr>
            <a:r>
              <a:rPr lang="en-US" sz="2800" dirty="0">
                <a:latin typeface="Century Schoolbook" panose="02040604050505020304" pitchFamily="18" charset="0"/>
              </a:rPr>
              <a:t>I will collect finished shoe/worksheets to put on the bulletin board in the hallway.</a:t>
            </a:r>
          </a:p>
        </p:txBody>
      </p:sp>
    </p:spTree>
    <p:extLst>
      <p:ext uri="{BB962C8B-B14F-4D97-AF65-F5344CB8AC3E}">
        <p14:creationId xmlns:p14="http://schemas.microsoft.com/office/powerpoint/2010/main" val="178547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sz="4000" dirty="0">
                <a:solidFill>
                  <a:schemeClr val="bg1"/>
                </a:solidFill>
                <a:latin typeface="Bookman Old Style" panose="02050604050505020204" pitchFamily="18" charset="0"/>
              </a:rPr>
              <a:t>Developing Empathy</a:t>
            </a:r>
            <a:br>
              <a:rPr lang="en-US" sz="7200"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EFA7F-A2FF-4C0E-A6B7-4758880060C8}"/>
              </a:ext>
            </a:extLst>
          </p:cNvPr>
          <p:cNvSpPr/>
          <p:nvPr/>
        </p:nvSpPr>
        <p:spPr>
          <a:xfrm>
            <a:off x="996461" y="2367171"/>
            <a:ext cx="10199077" cy="2123658"/>
          </a:xfrm>
          <a:prstGeom prst="rect">
            <a:avLst/>
          </a:prstGeom>
        </p:spPr>
        <p:txBody>
          <a:bodyPr wrap="square">
            <a:spAutoFit/>
          </a:bodyPr>
          <a:lstStyle/>
          <a:p>
            <a:r>
              <a:rPr lang="en-US" sz="4400" b="1" dirty="0">
                <a:solidFill>
                  <a:srgbClr val="282828"/>
                </a:solidFill>
                <a:latin typeface="&amp;quot"/>
              </a:rPr>
              <a:t>empathy </a:t>
            </a:r>
            <a:r>
              <a:rPr lang="en-US" sz="4400" dirty="0">
                <a:solidFill>
                  <a:srgbClr val="282828"/>
                </a:solidFill>
                <a:latin typeface="Chronicle Text G1 A"/>
              </a:rPr>
              <a:t>[ (noun) the understanding of or the ability to identify with another person's feelings or experiences</a:t>
            </a:r>
            <a:endParaRPr lang="en-US" sz="4400" dirty="0"/>
          </a:p>
        </p:txBody>
      </p:sp>
      <p:sp>
        <p:nvSpPr>
          <p:cNvPr id="4" name="TextBox 3">
            <a:extLst>
              <a:ext uri="{FF2B5EF4-FFF2-40B4-BE49-F238E27FC236}">
                <a16:creationId xmlns:a16="http://schemas.microsoft.com/office/drawing/2014/main" id="{82B6851F-211F-4CDA-81A2-46E1936CA118}"/>
              </a:ext>
            </a:extLst>
          </p:cNvPr>
          <p:cNvSpPr txBox="1"/>
          <p:nvPr/>
        </p:nvSpPr>
        <p:spPr>
          <a:xfrm>
            <a:off x="3534236" y="154745"/>
            <a:ext cx="4621778" cy="1107996"/>
          </a:xfrm>
          <a:prstGeom prst="rect">
            <a:avLst/>
          </a:prstGeom>
          <a:noFill/>
        </p:spPr>
        <p:txBody>
          <a:bodyPr wrap="none" rtlCol="0">
            <a:spAutoFit/>
          </a:bodyPr>
          <a:lstStyle/>
          <a:p>
            <a:r>
              <a:rPr lang="en-US" sz="6600" dirty="0">
                <a:latin typeface="Century Schoolbook" panose="02040604050505020304" pitchFamily="18" charset="0"/>
              </a:rPr>
              <a:t>Vocabulary</a:t>
            </a:r>
          </a:p>
        </p:txBody>
      </p:sp>
    </p:spTree>
    <p:extLst>
      <p:ext uri="{BB962C8B-B14F-4D97-AF65-F5344CB8AC3E}">
        <p14:creationId xmlns:p14="http://schemas.microsoft.com/office/powerpoint/2010/main" val="398529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933173" y="11593"/>
            <a:ext cx="4977976" cy="1454051"/>
          </a:xfrm>
        </p:spPr>
        <p:txBody>
          <a:bodyPr vert="horz" lIns="91440" tIns="45720" rIns="91440" bIns="45720" rtlCol="0" anchor="ctr">
            <a:normAutofit/>
          </a:bodyPr>
          <a:lstStyle/>
          <a:p>
            <a:pPr algn="ctr"/>
            <a:r>
              <a:rPr lang="en-US" sz="6600" kern="1200" dirty="0">
                <a:solidFill>
                  <a:srgbClr val="000000"/>
                </a:solidFill>
                <a:latin typeface="Bookman Old Style" panose="02050604050505020204" pitchFamily="18" charset="0"/>
              </a:rPr>
              <a:t>Collaborate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8D988CB2-23D9-4958-A007-D19F5FA2B581}"/>
              </a:ext>
            </a:extLst>
          </p:cNvPr>
          <p:cNvSpPr/>
          <p:nvPr/>
        </p:nvSpPr>
        <p:spPr>
          <a:xfrm>
            <a:off x="5825607" y="2189257"/>
            <a:ext cx="5887422" cy="3108543"/>
          </a:xfrm>
          <a:prstGeom prst="rect">
            <a:avLst/>
          </a:prstGeom>
        </p:spPr>
        <p:txBody>
          <a:bodyPr wrap="square">
            <a:spAutoFit/>
          </a:bodyPr>
          <a:lstStyle/>
          <a:p>
            <a:pPr marL="742950" indent="-742950">
              <a:buAutoNum type="arabicPeriod"/>
            </a:pPr>
            <a:r>
              <a:rPr lang="en-US" sz="2800" dirty="0">
                <a:solidFill>
                  <a:srgbClr val="282828"/>
                </a:solidFill>
                <a:latin typeface="Bookman Old Style" panose="02050604050505020204" pitchFamily="18" charset="0"/>
              </a:rPr>
              <a:t>What does it mean to put yourself in someone else’s shoes?</a:t>
            </a:r>
          </a:p>
          <a:p>
            <a:pPr marL="742950" indent="-742950">
              <a:buAutoNum type="arabicPeriod"/>
            </a:pPr>
            <a:endParaRPr lang="en-US" sz="2800" dirty="0">
              <a:solidFill>
                <a:srgbClr val="282828"/>
              </a:solidFill>
              <a:latin typeface="Bookman Old Style" panose="02050604050505020204" pitchFamily="18" charset="0"/>
            </a:endParaRPr>
          </a:p>
          <a:p>
            <a:pPr marL="742950" indent="-742950">
              <a:buAutoNum type="arabicPeriod"/>
            </a:pPr>
            <a:r>
              <a:rPr lang="en-US" sz="2800" dirty="0">
                <a:solidFill>
                  <a:srgbClr val="282828"/>
                </a:solidFill>
                <a:latin typeface="Bookman Old Style" panose="02050604050505020204" pitchFamily="18" charset="0"/>
              </a:rPr>
              <a:t>Do you think you’re an empathetic person? </a:t>
            </a:r>
          </a:p>
          <a:p>
            <a:endParaRPr lang="en-US" sz="2800" dirty="0">
              <a:solidFill>
                <a:srgbClr val="282828"/>
              </a:solidFill>
              <a:latin typeface="Bookman Old Style" panose="02050604050505020204" pitchFamily="18" charset="0"/>
            </a:endParaRPr>
          </a:p>
        </p:txBody>
      </p:sp>
      <p:pic>
        <p:nvPicPr>
          <p:cNvPr id="5" name="Picture 4" descr="A screenshot of a cell phone&#10;&#10;Description automatically generated">
            <a:extLst>
              <a:ext uri="{FF2B5EF4-FFF2-40B4-BE49-F238E27FC236}">
                <a16:creationId xmlns:a16="http://schemas.microsoft.com/office/drawing/2014/main" id="{A386E581-5CC3-4B4E-8843-2150C919D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02" y="1470600"/>
            <a:ext cx="3937000" cy="3937000"/>
          </a:xfrm>
          <a:prstGeom prst="rect">
            <a:avLst/>
          </a:prstGeom>
        </p:spPr>
      </p:pic>
    </p:spTree>
    <p:extLst>
      <p:ext uri="{BB962C8B-B14F-4D97-AF65-F5344CB8AC3E}">
        <p14:creationId xmlns:p14="http://schemas.microsoft.com/office/powerpoint/2010/main" val="44965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Wonder (2017) - Two Things About Yourself Scene (2/9) | Movieclips">
            <a:hlinkClick r:id="" action="ppaction://media"/>
            <a:extLst>
              <a:ext uri="{FF2B5EF4-FFF2-40B4-BE49-F238E27FC236}">
                <a16:creationId xmlns:a16="http://schemas.microsoft.com/office/drawing/2014/main" id="{6D79D33B-DAF7-4596-A4BE-14070664FDDA}"/>
              </a:ext>
            </a:extLst>
          </p:cNvPr>
          <p:cNvPicPr>
            <a:picLocks noRot="1" noChangeAspect="1"/>
          </p:cNvPicPr>
          <p:nvPr>
            <a:videoFile r:link="rId1"/>
          </p:nvPr>
        </p:nvPicPr>
        <p:blipFill>
          <a:blip r:embed="rId3"/>
          <a:stretch>
            <a:fillRect/>
          </a:stretch>
        </p:blipFill>
        <p:spPr>
          <a:xfrm>
            <a:off x="1137138" y="300257"/>
            <a:ext cx="9694985" cy="5453429"/>
          </a:xfrm>
          <a:prstGeom prst="rect">
            <a:avLst/>
          </a:prstGeom>
        </p:spPr>
      </p:pic>
      <p:sp>
        <p:nvSpPr>
          <p:cNvPr id="8" name="Rectangle 7">
            <a:extLst>
              <a:ext uri="{FF2B5EF4-FFF2-40B4-BE49-F238E27FC236}">
                <a16:creationId xmlns:a16="http://schemas.microsoft.com/office/drawing/2014/main" id="{D825B935-F006-4933-AA7D-2414F7ECF53F}"/>
              </a:ext>
            </a:extLst>
          </p:cNvPr>
          <p:cNvSpPr/>
          <p:nvPr/>
        </p:nvSpPr>
        <p:spPr>
          <a:xfrm>
            <a:off x="4600654" y="6211669"/>
            <a:ext cx="2990691" cy="646331"/>
          </a:xfrm>
          <a:prstGeom prst="rect">
            <a:avLst/>
          </a:prstGeom>
        </p:spPr>
        <p:txBody>
          <a:bodyPr wrap="none">
            <a:spAutoFit/>
          </a:bodyPr>
          <a:lstStyle/>
          <a:p>
            <a:r>
              <a:rPr lang="en-US" dirty="0">
                <a:hlinkClick r:id="rId4"/>
              </a:rPr>
              <a:t>https://youtu.be/zJMCctR8ivc</a:t>
            </a:r>
            <a:endParaRPr lang="en-US" dirty="0"/>
          </a:p>
          <a:p>
            <a:endParaRPr lang="en-US" dirty="0"/>
          </a:p>
        </p:txBody>
      </p:sp>
    </p:spTree>
    <p:extLst>
      <p:ext uri="{BB962C8B-B14F-4D97-AF65-F5344CB8AC3E}">
        <p14:creationId xmlns:p14="http://schemas.microsoft.com/office/powerpoint/2010/main" val="190383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C4ED-01A3-4709-81E8-C78BF4BF4D2F}"/>
              </a:ext>
            </a:extLst>
          </p:cNvPr>
          <p:cNvSpPr txBox="1">
            <a:spLocks/>
          </p:cNvSpPr>
          <p:nvPr/>
        </p:nvSpPr>
        <p:spPr>
          <a:xfrm>
            <a:off x="2110154" y="321082"/>
            <a:ext cx="8716589"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00000"/>
                </a:solidFill>
                <a:latin typeface="Bookman Old Style" panose="02050604050505020204" pitchFamily="18" charset="0"/>
              </a:rPr>
              <a:t>Class Discussion</a:t>
            </a:r>
          </a:p>
        </p:txBody>
      </p:sp>
      <p:sp>
        <p:nvSpPr>
          <p:cNvPr id="3" name="TextBox 2">
            <a:extLst>
              <a:ext uri="{FF2B5EF4-FFF2-40B4-BE49-F238E27FC236}">
                <a16:creationId xmlns:a16="http://schemas.microsoft.com/office/drawing/2014/main" id="{C0B690E7-51A7-4EBD-9674-93EE36B81FBB}"/>
              </a:ext>
            </a:extLst>
          </p:cNvPr>
          <p:cNvSpPr txBox="1"/>
          <p:nvPr/>
        </p:nvSpPr>
        <p:spPr>
          <a:xfrm>
            <a:off x="689317" y="1997612"/>
            <a:ext cx="10944665" cy="2677656"/>
          </a:xfrm>
          <a:prstGeom prst="rect">
            <a:avLst/>
          </a:prstGeom>
          <a:noFill/>
        </p:spPr>
        <p:txBody>
          <a:bodyPr wrap="square" rtlCol="0">
            <a:spAutoFit/>
          </a:bodyPr>
          <a:lstStyle/>
          <a:p>
            <a:pPr marL="342900" indent="-342900">
              <a:buAutoNum type="arabicPeriod"/>
            </a:pPr>
            <a:r>
              <a:rPr lang="en-US" sz="2800" dirty="0">
                <a:latin typeface="Century Schoolbook" panose="02040604050505020304" pitchFamily="18" charset="0"/>
              </a:rPr>
              <a:t>What type of emotions did you feel when you watched the video clip?</a:t>
            </a:r>
          </a:p>
          <a:p>
            <a:pPr marL="342900" indent="-342900">
              <a:buAutoNum type="arabicPeriod"/>
            </a:pPr>
            <a:endParaRPr lang="en-US" sz="2800" dirty="0">
              <a:latin typeface="Century Schoolbook" panose="02040604050505020304" pitchFamily="18" charset="0"/>
            </a:endParaRPr>
          </a:p>
          <a:p>
            <a:pPr marL="342900" indent="-342900">
              <a:buAutoNum type="arabicPeriod"/>
            </a:pPr>
            <a:r>
              <a:rPr lang="en-US" sz="2800" dirty="0">
                <a:latin typeface="Century Schoolbook" panose="02040604050505020304" pitchFamily="18" charset="0"/>
              </a:rPr>
              <a:t> Could you tell which students felt “empathy” for August?</a:t>
            </a:r>
          </a:p>
          <a:p>
            <a:pPr marL="342900" indent="-342900">
              <a:buAutoNum type="arabicPeriod"/>
            </a:pPr>
            <a:endParaRPr lang="en-US" sz="2800" dirty="0">
              <a:latin typeface="Century Schoolbook" panose="02040604050505020304" pitchFamily="18" charset="0"/>
            </a:endParaRPr>
          </a:p>
          <a:p>
            <a:pPr marL="342900" indent="-342900">
              <a:buAutoNum type="arabicPeriod"/>
            </a:pPr>
            <a:r>
              <a:rPr lang="en-US" sz="2800" dirty="0">
                <a:latin typeface="Century Schoolbook" panose="02040604050505020304" pitchFamily="18" charset="0"/>
              </a:rPr>
              <a:t> Take the survey on next slide to see how empathetic you are?</a:t>
            </a:r>
          </a:p>
        </p:txBody>
      </p:sp>
    </p:spTree>
    <p:extLst>
      <p:ext uri="{BB962C8B-B14F-4D97-AF65-F5344CB8AC3E}">
        <p14:creationId xmlns:p14="http://schemas.microsoft.com/office/powerpoint/2010/main" val="255312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731</Words>
  <Application>Microsoft Office PowerPoint</Application>
  <PresentationFormat>Widescreen</PresentationFormat>
  <Paragraphs>101</Paragraphs>
  <Slides>28</Slides>
  <Notes>0</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&amp;quot</vt:lpstr>
      <vt:lpstr>Arial</vt:lpstr>
      <vt:lpstr>Bookman Old Style</vt:lpstr>
      <vt:lpstr>Calibri</vt:lpstr>
      <vt:lpstr>Calibri Light</vt:lpstr>
      <vt:lpstr>Century Schoolbook</vt:lpstr>
      <vt:lpstr>Chronicle Text G1 A</vt:lpstr>
      <vt:lpstr>Comic Sans MS</vt:lpstr>
      <vt:lpstr>Impact</vt:lpstr>
      <vt:lpstr>Times New Roman</vt:lpstr>
      <vt:lpstr>Wingdings</vt:lpstr>
      <vt:lpstr>Office Theme</vt:lpstr>
      <vt:lpstr>PowerPoint Presentation</vt:lpstr>
      <vt:lpstr>PowerPoint Presentation</vt:lpstr>
      <vt:lpstr>PowerPoint Presentation</vt:lpstr>
      <vt:lpstr>PowerPoint Presentation</vt:lpstr>
      <vt:lpstr>Monday Developing Empathy </vt:lpstr>
      <vt:lpstr>PowerPoint Presentation</vt:lpstr>
      <vt:lpstr>Collaborate</vt:lpstr>
      <vt:lpstr>PowerPoint Presentation</vt:lpstr>
      <vt:lpstr>PowerPoint Presentation</vt:lpstr>
      <vt:lpstr>PowerPoint Presentation</vt:lpstr>
      <vt:lpstr>Results</vt:lpstr>
      <vt:lpstr>Tuesday In My Shoes </vt:lpstr>
      <vt:lpstr>PowerPoint Presentation</vt:lpstr>
      <vt:lpstr>PowerPoint Presentation</vt:lpstr>
      <vt:lpstr>PowerPoint Presentation</vt:lpstr>
      <vt:lpstr>Wednesday </vt:lpstr>
      <vt:lpstr>PowerPoint Presentation</vt:lpstr>
      <vt:lpstr>Thursday Empathy vs Sympathy</vt:lpstr>
      <vt:lpstr>PowerPoint Presentation</vt:lpstr>
      <vt:lpstr>Thursday </vt:lpstr>
      <vt:lpstr>PowerPoint Presentation</vt:lpstr>
      <vt:lpstr>PowerPoint Presentation</vt:lpstr>
      <vt:lpstr>PowerPoint Presentation</vt:lpstr>
      <vt:lpstr>Friday  Bystander Effect </vt:lpstr>
      <vt:lpstr>Video – The Bystander Effect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1</cp:revision>
  <dcterms:created xsi:type="dcterms:W3CDTF">2019-01-24T02:48:53Z</dcterms:created>
  <dcterms:modified xsi:type="dcterms:W3CDTF">2019-02-04T03:16:45Z</dcterms:modified>
</cp:coreProperties>
</file>