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8" r:id="rId2"/>
    <p:sldId id="271" r:id="rId3"/>
    <p:sldId id="262" r:id="rId4"/>
    <p:sldId id="397" r:id="rId5"/>
    <p:sldId id="378" r:id="rId6"/>
    <p:sldId id="368" r:id="rId7"/>
    <p:sldId id="335" r:id="rId8"/>
    <p:sldId id="398" r:id="rId9"/>
    <p:sldId id="329" r:id="rId10"/>
    <p:sldId id="382" r:id="rId11"/>
    <p:sldId id="371" r:id="rId12"/>
    <p:sldId id="399" r:id="rId13"/>
    <p:sldId id="400" r:id="rId14"/>
    <p:sldId id="389" r:id="rId15"/>
    <p:sldId id="387" r:id="rId16"/>
    <p:sldId id="301" r:id="rId17"/>
    <p:sldId id="294" r:id="rId18"/>
    <p:sldId id="384" r:id="rId19"/>
    <p:sldId id="379" r:id="rId20"/>
    <p:sldId id="303" r:id="rId21"/>
    <p:sldId id="383" r:id="rId22"/>
    <p:sldId id="393" r:id="rId23"/>
    <p:sldId id="394" r:id="rId24"/>
    <p:sldId id="395" r:id="rId25"/>
    <p:sldId id="396" r:id="rId26"/>
    <p:sldId id="402" r:id="rId27"/>
    <p:sldId id="401" r:id="rId28"/>
    <p:sldId id="326" r:id="rId29"/>
    <p:sldId id="3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A8260-A1C1-46B3-B216-FB23CFB67EA7}" v="69" dt="2019-04-15T03:13:54.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cks, Hannah M." userId="2d585f2c-3020-46f9-93fc-1011a16b8bba" providerId="ADAL" clId="{C33A8260-A1C1-46B3-B216-FB23CFB67EA7}"/>
    <pc:docChg chg="undo custSel mod addSld delSld modSld sldOrd">
      <pc:chgData name="Hendricks, Hannah M." userId="2d585f2c-3020-46f9-93fc-1011a16b8bba" providerId="ADAL" clId="{C33A8260-A1C1-46B3-B216-FB23CFB67EA7}" dt="2019-04-15T03:15:54.124" v="2475" actId="1076"/>
      <pc:docMkLst>
        <pc:docMk/>
      </pc:docMkLst>
      <pc:sldChg chg="addSp delSp modSp">
        <pc:chgData name="Hendricks, Hannah M." userId="2d585f2c-3020-46f9-93fc-1011a16b8bba" providerId="ADAL" clId="{C33A8260-A1C1-46B3-B216-FB23CFB67EA7}" dt="2019-04-15T01:14:06.040" v="902" actId="20577"/>
        <pc:sldMkLst>
          <pc:docMk/>
          <pc:sldMk cId="701141570" sldId="262"/>
        </pc:sldMkLst>
        <pc:spChg chg="del">
          <ac:chgData name="Hendricks, Hannah M." userId="2d585f2c-3020-46f9-93fc-1011a16b8bba" providerId="ADAL" clId="{C33A8260-A1C1-46B3-B216-FB23CFB67EA7}" dt="2019-04-15T01:13:21.965" v="881" actId="478"/>
          <ac:spMkLst>
            <pc:docMk/>
            <pc:sldMk cId="701141570" sldId="262"/>
            <ac:spMk id="2" creationId="{D60E5DE2-E4D3-4DE8-959E-B485D77CD633}"/>
          </ac:spMkLst>
        </pc:spChg>
        <pc:spChg chg="add del">
          <ac:chgData name="Hendricks, Hannah M." userId="2d585f2c-3020-46f9-93fc-1011a16b8bba" providerId="ADAL" clId="{C33A8260-A1C1-46B3-B216-FB23CFB67EA7}" dt="2019-04-15T01:13:10.565" v="878" actId="478"/>
          <ac:spMkLst>
            <pc:docMk/>
            <pc:sldMk cId="701141570" sldId="262"/>
            <ac:spMk id="3" creationId="{ADC2DB11-01CD-4510-BD34-9205785351E3}"/>
          </ac:spMkLst>
        </pc:spChg>
        <pc:spChg chg="mod">
          <ac:chgData name="Hendricks, Hannah M." userId="2d585f2c-3020-46f9-93fc-1011a16b8bba" providerId="ADAL" clId="{C33A8260-A1C1-46B3-B216-FB23CFB67EA7}" dt="2019-04-15T01:13:43.073" v="888" actId="255"/>
          <ac:spMkLst>
            <pc:docMk/>
            <pc:sldMk cId="701141570" sldId="262"/>
            <ac:spMk id="4" creationId="{38650CA9-C914-46D6-AEFB-6FDD147C7F26}"/>
          </ac:spMkLst>
        </pc:spChg>
        <pc:spChg chg="add mod">
          <ac:chgData name="Hendricks, Hannah M." userId="2d585f2c-3020-46f9-93fc-1011a16b8bba" providerId="ADAL" clId="{C33A8260-A1C1-46B3-B216-FB23CFB67EA7}" dt="2019-04-15T01:14:06.040" v="902" actId="20577"/>
          <ac:spMkLst>
            <pc:docMk/>
            <pc:sldMk cId="701141570" sldId="262"/>
            <ac:spMk id="5" creationId="{625D6149-A307-4611-9FB5-AC7A8D802DE5}"/>
          </ac:spMkLst>
        </pc:spChg>
      </pc:sldChg>
      <pc:sldChg chg="addSp modSp">
        <pc:chgData name="Hendricks, Hannah M." userId="2d585f2c-3020-46f9-93fc-1011a16b8bba" providerId="ADAL" clId="{C33A8260-A1C1-46B3-B216-FB23CFB67EA7}" dt="2019-04-15T02:53:25.283" v="2198" actId="122"/>
        <pc:sldMkLst>
          <pc:docMk/>
          <pc:sldMk cId="3082214692" sldId="268"/>
        </pc:sldMkLst>
        <pc:spChg chg="add mod">
          <ac:chgData name="Hendricks, Hannah M." userId="2d585f2c-3020-46f9-93fc-1011a16b8bba" providerId="ADAL" clId="{C33A8260-A1C1-46B3-B216-FB23CFB67EA7}" dt="2019-04-15T02:53:25.283" v="2198" actId="122"/>
          <ac:spMkLst>
            <pc:docMk/>
            <pc:sldMk cId="3082214692" sldId="268"/>
            <ac:spMk id="4" creationId="{D852EE4A-8C1D-427A-BBD5-0B74B2E23E85}"/>
          </ac:spMkLst>
        </pc:spChg>
        <pc:picChg chg="add mod modCrop">
          <ac:chgData name="Hendricks, Hannah M." userId="2d585f2c-3020-46f9-93fc-1011a16b8bba" providerId="ADAL" clId="{C33A8260-A1C1-46B3-B216-FB23CFB67EA7}" dt="2019-04-15T01:15:34.686" v="913" actId="1076"/>
          <ac:picMkLst>
            <pc:docMk/>
            <pc:sldMk cId="3082214692" sldId="268"/>
            <ac:picMk id="3" creationId="{9A128CE0-0D9F-4E44-A1FC-C008F0A1B7F1}"/>
          </ac:picMkLst>
        </pc:picChg>
      </pc:sldChg>
      <pc:sldChg chg="addSp modSp">
        <pc:chgData name="Hendricks, Hannah M." userId="2d585f2c-3020-46f9-93fc-1011a16b8bba" providerId="ADAL" clId="{C33A8260-A1C1-46B3-B216-FB23CFB67EA7}" dt="2019-04-15T01:14:16.040" v="904" actId="313"/>
        <pc:sldMkLst>
          <pc:docMk/>
          <pc:sldMk cId="4280352621" sldId="271"/>
        </pc:sldMkLst>
        <pc:spChg chg="add mod">
          <ac:chgData name="Hendricks, Hannah M." userId="2d585f2c-3020-46f9-93fc-1011a16b8bba" providerId="ADAL" clId="{C33A8260-A1C1-46B3-B216-FB23CFB67EA7}" dt="2019-04-15T01:14:16.040" v="904" actId="313"/>
          <ac:spMkLst>
            <pc:docMk/>
            <pc:sldMk cId="4280352621" sldId="271"/>
            <ac:spMk id="2" creationId="{D3D79B74-68E1-4E54-AB5A-88A0E3B807DE}"/>
          </ac:spMkLst>
        </pc:spChg>
      </pc:sldChg>
      <pc:sldChg chg="addSp delSp modSp delDesignElem">
        <pc:chgData name="Hendricks, Hannah M." userId="2d585f2c-3020-46f9-93fc-1011a16b8bba" providerId="ADAL" clId="{C33A8260-A1C1-46B3-B216-FB23CFB67EA7}" dt="2019-04-15T02:30:00.204" v="1914" actId="1076"/>
        <pc:sldMkLst>
          <pc:docMk/>
          <pc:sldMk cId="4028052415" sldId="294"/>
        </pc:sldMkLst>
        <pc:spChg chg="add mod">
          <ac:chgData name="Hendricks, Hannah M." userId="2d585f2c-3020-46f9-93fc-1011a16b8bba" providerId="ADAL" clId="{C33A8260-A1C1-46B3-B216-FB23CFB67EA7}" dt="2019-04-15T02:30:00.204" v="1914" actId="1076"/>
          <ac:spMkLst>
            <pc:docMk/>
            <pc:sldMk cId="4028052415" sldId="294"/>
            <ac:spMk id="2" creationId="{ACCBC3E0-E413-473D-8DAB-CA1F604F76B7}"/>
          </ac:spMkLst>
        </pc:spChg>
        <pc:spChg chg="mod">
          <ac:chgData name="Hendricks, Hannah M." userId="2d585f2c-3020-46f9-93fc-1011a16b8bba" providerId="ADAL" clId="{C33A8260-A1C1-46B3-B216-FB23CFB67EA7}" dt="2019-04-15T02:29:30.478" v="1907" actId="20577"/>
          <ac:spMkLst>
            <pc:docMk/>
            <pc:sldMk cId="4028052415" sldId="294"/>
            <ac:spMk id="8" creationId="{240756D8-B17B-49C6-A9B7-690D02400DB4}"/>
          </ac:spMkLst>
        </pc:spChg>
        <pc:spChg chg="del">
          <ac:chgData name="Hendricks, Hannah M." userId="2d585f2c-3020-46f9-93fc-1011a16b8bba" providerId="ADAL" clId="{C33A8260-A1C1-46B3-B216-FB23CFB67EA7}" dt="2019-04-15T02:29:10.681" v="1881"/>
          <ac:spMkLst>
            <pc:docMk/>
            <pc:sldMk cId="4028052415" sldId="294"/>
            <ac:spMk id="13" creationId="{AFA67CD3-AB4E-4A7A-BEB8-53C445D8C44E}"/>
          </ac:spMkLst>
        </pc:spChg>
        <pc:spChg chg="del">
          <ac:chgData name="Hendricks, Hannah M." userId="2d585f2c-3020-46f9-93fc-1011a16b8bba" providerId="ADAL" clId="{C33A8260-A1C1-46B3-B216-FB23CFB67EA7}" dt="2019-04-15T02:29:10.681" v="1881"/>
          <ac:spMkLst>
            <pc:docMk/>
            <pc:sldMk cId="4028052415" sldId="294"/>
            <ac:spMk id="14" creationId="{339C8D78-A644-462F-B674-F440635E5353}"/>
          </ac:spMkLst>
        </pc:spChg>
        <pc:picChg chg="add mod">
          <ac:chgData name="Hendricks, Hannah M." userId="2d585f2c-3020-46f9-93fc-1011a16b8bba" providerId="ADAL" clId="{C33A8260-A1C1-46B3-B216-FB23CFB67EA7}" dt="2019-04-15T02:29:56.736" v="1913" actId="14100"/>
          <ac:picMkLst>
            <pc:docMk/>
            <pc:sldMk cId="4028052415" sldId="294"/>
            <ac:picMk id="3" creationId="{0C4CCBB8-B7C3-4F95-9975-AEFB9D6615E4}"/>
          </ac:picMkLst>
        </pc:picChg>
        <pc:picChg chg="del">
          <ac:chgData name="Hendricks, Hannah M." userId="2d585f2c-3020-46f9-93fc-1011a16b8bba" providerId="ADAL" clId="{C33A8260-A1C1-46B3-B216-FB23CFB67EA7}" dt="2019-04-15T02:29:12.556" v="1882" actId="478"/>
          <ac:picMkLst>
            <pc:docMk/>
            <pc:sldMk cId="4028052415" sldId="294"/>
            <ac:picMk id="5" creationId="{A55E2469-A09E-4003-9F8E-0A2B00A3D1AF}"/>
          </ac:picMkLst>
        </pc:picChg>
        <pc:picChg chg="del">
          <ac:chgData name="Hendricks, Hannah M." userId="2d585f2c-3020-46f9-93fc-1011a16b8bba" providerId="ADAL" clId="{C33A8260-A1C1-46B3-B216-FB23CFB67EA7}" dt="2019-04-15T02:29:10.681" v="1881"/>
          <ac:picMkLst>
            <pc:docMk/>
            <pc:sldMk cId="4028052415" sldId="294"/>
            <ac:picMk id="12" creationId="{07CF545F-9C2E-4446-97CD-AD92990C2B68}"/>
          </ac:picMkLst>
        </pc:picChg>
      </pc:sldChg>
      <pc:sldChg chg="modSp">
        <pc:chgData name="Hendricks, Hannah M." userId="2d585f2c-3020-46f9-93fc-1011a16b8bba" providerId="ADAL" clId="{C33A8260-A1C1-46B3-B216-FB23CFB67EA7}" dt="2019-04-15T02:00:08.378" v="1827" actId="313"/>
        <pc:sldMkLst>
          <pc:docMk/>
          <pc:sldMk cId="4119311514" sldId="301"/>
        </pc:sldMkLst>
        <pc:spChg chg="mod">
          <ac:chgData name="Hendricks, Hannah M." userId="2d585f2c-3020-46f9-93fc-1011a16b8bba" providerId="ADAL" clId="{C33A8260-A1C1-46B3-B216-FB23CFB67EA7}" dt="2019-04-15T02:00:08.378" v="1827" actId="313"/>
          <ac:spMkLst>
            <pc:docMk/>
            <pc:sldMk cId="4119311514" sldId="301"/>
            <ac:spMk id="2" creationId="{34FD9353-000F-4DB6-B1EE-C3438861D8A1}"/>
          </ac:spMkLst>
        </pc:spChg>
      </pc:sldChg>
      <pc:sldChg chg="addSp modSp">
        <pc:chgData name="Hendricks, Hannah M." userId="2d585f2c-3020-46f9-93fc-1011a16b8bba" providerId="ADAL" clId="{C33A8260-A1C1-46B3-B216-FB23CFB67EA7}" dt="2019-04-14T23:46:29.716" v="874" actId="14100"/>
        <pc:sldMkLst>
          <pc:docMk/>
          <pc:sldMk cId="1134475784" sldId="335"/>
        </pc:sldMkLst>
        <pc:spChg chg="add mod">
          <ac:chgData name="Hendricks, Hannah M." userId="2d585f2c-3020-46f9-93fc-1011a16b8bba" providerId="ADAL" clId="{C33A8260-A1C1-46B3-B216-FB23CFB67EA7}" dt="2019-04-14T23:46:08.120" v="871" actId="1076"/>
          <ac:spMkLst>
            <pc:docMk/>
            <pc:sldMk cId="1134475784" sldId="335"/>
            <ac:spMk id="2" creationId="{35DA1368-41DB-4C2E-BCAA-12AADEC2B52C}"/>
          </ac:spMkLst>
        </pc:spChg>
        <pc:picChg chg="add mod">
          <ac:chgData name="Hendricks, Hannah M." userId="2d585f2c-3020-46f9-93fc-1011a16b8bba" providerId="ADAL" clId="{C33A8260-A1C1-46B3-B216-FB23CFB67EA7}" dt="2019-04-14T23:46:29.716" v="874" actId="14100"/>
          <ac:picMkLst>
            <pc:docMk/>
            <pc:sldMk cId="1134475784" sldId="335"/>
            <ac:picMk id="4" creationId="{C352F132-54ED-49CE-952F-1D6A8C26293F}"/>
          </ac:picMkLst>
        </pc:picChg>
      </pc:sldChg>
      <pc:sldChg chg="del">
        <pc:chgData name="Hendricks, Hannah M." userId="2d585f2c-3020-46f9-93fc-1011a16b8bba" providerId="ADAL" clId="{C33A8260-A1C1-46B3-B216-FB23CFB67EA7}" dt="2019-04-15T02:57:52.787" v="2347" actId="2696"/>
        <pc:sldMkLst>
          <pc:docMk/>
          <pc:sldMk cId="4047079322" sldId="365"/>
        </pc:sldMkLst>
      </pc:sldChg>
      <pc:sldChg chg="addSp delSp modSp">
        <pc:chgData name="Hendricks, Hannah M." userId="2d585f2c-3020-46f9-93fc-1011a16b8bba" providerId="ADAL" clId="{C33A8260-A1C1-46B3-B216-FB23CFB67EA7}" dt="2019-04-15T02:53:57.960" v="2206" actId="20577"/>
        <pc:sldMkLst>
          <pc:docMk/>
          <pc:sldMk cId="2690624101" sldId="368"/>
        </pc:sldMkLst>
        <pc:spChg chg="add mod">
          <ac:chgData name="Hendricks, Hannah M." userId="2d585f2c-3020-46f9-93fc-1011a16b8bba" providerId="ADAL" clId="{C33A8260-A1C1-46B3-B216-FB23CFB67EA7}" dt="2019-04-15T02:53:57.960" v="2206" actId="20577"/>
          <ac:spMkLst>
            <pc:docMk/>
            <pc:sldMk cId="2690624101" sldId="368"/>
            <ac:spMk id="4" creationId="{D1D04FA4-8640-4F70-B0A6-564ECB684E5C}"/>
          </ac:spMkLst>
        </pc:spChg>
        <pc:spChg chg="add del mod">
          <ac:chgData name="Hendricks, Hannah M." userId="2d585f2c-3020-46f9-93fc-1011a16b8bba" providerId="ADAL" clId="{C33A8260-A1C1-46B3-B216-FB23CFB67EA7}" dt="2019-04-15T01:28:23.457" v="1480"/>
          <ac:spMkLst>
            <pc:docMk/>
            <pc:sldMk cId="2690624101" sldId="368"/>
            <ac:spMk id="6" creationId="{416FE04C-9EA9-44F1-A105-DB086641CFF7}"/>
          </ac:spMkLst>
        </pc:spChg>
        <pc:spChg chg="mod">
          <ac:chgData name="Hendricks, Hannah M." userId="2d585f2c-3020-46f9-93fc-1011a16b8bba" providerId="ADAL" clId="{C33A8260-A1C1-46B3-B216-FB23CFB67EA7}" dt="2019-04-15T01:20:05.970" v="1000" actId="20577"/>
          <ac:spMkLst>
            <pc:docMk/>
            <pc:sldMk cId="2690624101" sldId="368"/>
            <ac:spMk id="15" creationId="{198A76B3-6393-497A-A3B4-9D2E744A45A5}"/>
          </ac:spMkLst>
        </pc:spChg>
      </pc:sldChg>
      <pc:sldChg chg="addSp delSp modSp delDesignElem">
        <pc:chgData name="Hendricks, Hannah M." userId="2d585f2c-3020-46f9-93fc-1011a16b8bba" providerId="ADAL" clId="{C33A8260-A1C1-46B3-B216-FB23CFB67EA7}" dt="2019-04-15T01:38:18.254" v="1518" actId="20577"/>
        <pc:sldMkLst>
          <pc:docMk/>
          <pc:sldMk cId="3425149033" sldId="371"/>
        </pc:sldMkLst>
        <pc:spChg chg="add mod">
          <ac:chgData name="Hendricks, Hannah M." userId="2d585f2c-3020-46f9-93fc-1011a16b8bba" providerId="ADAL" clId="{C33A8260-A1C1-46B3-B216-FB23CFB67EA7}" dt="2019-04-15T01:37:37.700" v="1489" actId="1076"/>
          <ac:spMkLst>
            <pc:docMk/>
            <pc:sldMk cId="3425149033" sldId="371"/>
            <ac:spMk id="2" creationId="{5CA99334-9113-4BFF-B113-9DADC4C2F160}"/>
          </ac:spMkLst>
        </pc:spChg>
        <pc:spChg chg="add mod">
          <ac:chgData name="Hendricks, Hannah M." userId="2d585f2c-3020-46f9-93fc-1011a16b8bba" providerId="ADAL" clId="{C33A8260-A1C1-46B3-B216-FB23CFB67EA7}" dt="2019-04-15T01:38:18.254" v="1518" actId="20577"/>
          <ac:spMkLst>
            <pc:docMk/>
            <pc:sldMk cId="3425149033" sldId="371"/>
            <ac:spMk id="4" creationId="{E16FE671-6B25-4ADC-BB03-F9F75F4EFEE8}"/>
          </ac:spMkLst>
        </pc:spChg>
        <pc:spChg chg="del">
          <ac:chgData name="Hendricks, Hannah M." userId="2d585f2c-3020-46f9-93fc-1011a16b8bba" providerId="ADAL" clId="{C33A8260-A1C1-46B3-B216-FB23CFB67EA7}" dt="2019-04-15T01:37:27.729" v="1484"/>
          <ac:spMkLst>
            <pc:docMk/>
            <pc:sldMk cId="3425149033" sldId="371"/>
            <ac:spMk id="7" creationId="{32BC26D8-82FB-445E-AA49-62A77D7C1EE0}"/>
          </ac:spMkLst>
        </pc:spChg>
        <pc:spChg chg="del">
          <ac:chgData name="Hendricks, Hannah M." userId="2d585f2c-3020-46f9-93fc-1011a16b8bba" providerId="ADAL" clId="{C33A8260-A1C1-46B3-B216-FB23CFB67EA7}" dt="2019-04-15T01:37:27.729" v="1484"/>
          <ac:spMkLst>
            <pc:docMk/>
            <pc:sldMk cId="3425149033" sldId="371"/>
            <ac:spMk id="9" creationId="{CB44330D-EA18-4254-AA95-EB49948539B8}"/>
          </ac:spMkLst>
        </pc:spChg>
        <pc:picChg chg="add mod">
          <ac:chgData name="Hendricks, Hannah M." userId="2d585f2c-3020-46f9-93fc-1011a16b8bba" providerId="ADAL" clId="{C33A8260-A1C1-46B3-B216-FB23CFB67EA7}" dt="2019-04-15T01:37:53.807" v="1493" actId="1076"/>
          <ac:picMkLst>
            <pc:docMk/>
            <pc:sldMk cId="3425149033" sldId="371"/>
            <ac:picMk id="3" creationId="{545FDF58-FF2E-4274-A5E6-D61EF843E73A}"/>
          </ac:picMkLst>
        </pc:picChg>
      </pc:sldChg>
      <pc:sldChg chg="addSp delSp modSp">
        <pc:chgData name="Hendricks, Hannah M." userId="2d585f2c-3020-46f9-93fc-1011a16b8bba" providerId="ADAL" clId="{C33A8260-A1C1-46B3-B216-FB23CFB67EA7}" dt="2019-04-15T02:37:35.846" v="2051" actId="14100"/>
        <pc:sldMkLst>
          <pc:docMk/>
          <pc:sldMk cId="3534659968" sldId="379"/>
        </pc:sldMkLst>
        <pc:spChg chg="add mod">
          <ac:chgData name="Hendricks, Hannah M." userId="2d585f2c-3020-46f9-93fc-1011a16b8bba" providerId="ADAL" clId="{C33A8260-A1C1-46B3-B216-FB23CFB67EA7}" dt="2019-04-15T02:35:02.483" v="2028"/>
          <ac:spMkLst>
            <pc:docMk/>
            <pc:sldMk cId="3534659968" sldId="379"/>
            <ac:spMk id="3" creationId="{16DAD98D-6AD4-4C48-A838-F16614E75A50}"/>
          </ac:spMkLst>
        </pc:spChg>
        <pc:spChg chg="add del">
          <ac:chgData name="Hendricks, Hannah M." userId="2d585f2c-3020-46f9-93fc-1011a16b8bba" providerId="ADAL" clId="{C33A8260-A1C1-46B3-B216-FB23CFB67EA7}" dt="2019-04-15T02:35:39.794" v="2033" actId="478"/>
          <ac:spMkLst>
            <pc:docMk/>
            <pc:sldMk cId="3534659968" sldId="379"/>
            <ac:spMk id="4" creationId="{3919359B-74E9-409B-9835-14D24CD9DA6B}"/>
          </ac:spMkLst>
        </pc:spChg>
        <pc:spChg chg="add mod">
          <ac:chgData name="Hendricks, Hannah M." userId="2d585f2c-3020-46f9-93fc-1011a16b8bba" providerId="ADAL" clId="{C33A8260-A1C1-46B3-B216-FB23CFB67EA7}" dt="2019-04-15T02:37:35.846" v="2051" actId="14100"/>
          <ac:spMkLst>
            <pc:docMk/>
            <pc:sldMk cId="3534659968" sldId="379"/>
            <ac:spMk id="5" creationId="{838CEDC4-6E8B-4445-A12B-8E2C0619574D}"/>
          </ac:spMkLst>
        </pc:spChg>
        <pc:spChg chg="add mod">
          <ac:chgData name="Hendricks, Hannah M." userId="2d585f2c-3020-46f9-93fc-1011a16b8bba" providerId="ADAL" clId="{C33A8260-A1C1-46B3-B216-FB23CFB67EA7}" dt="2019-04-15T02:37:08.669" v="2047" actId="12"/>
          <ac:spMkLst>
            <pc:docMk/>
            <pc:sldMk cId="3534659968" sldId="379"/>
            <ac:spMk id="6" creationId="{BF8F9005-FC48-45B5-B7F7-A1E28EEA4DAF}"/>
          </ac:spMkLst>
        </pc:spChg>
        <pc:picChg chg="add mod">
          <ac:chgData name="Hendricks, Hannah M." userId="2d585f2c-3020-46f9-93fc-1011a16b8bba" providerId="ADAL" clId="{C33A8260-A1C1-46B3-B216-FB23CFB67EA7}" dt="2019-04-15T02:32:34.909" v="2023" actId="1076"/>
          <ac:picMkLst>
            <pc:docMk/>
            <pc:sldMk cId="3534659968" sldId="379"/>
            <ac:picMk id="2" creationId="{589FF89D-E640-4DA6-938D-422D931E0A90}"/>
          </ac:picMkLst>
        </pc:picChg>
      </pc:sldChg>
      <pc:sldChg chg="addSp delSp modSp">
        <pc:chgData name="Hendricks, Hannah M." userId="2d585f2c-3020-46f9-93fc-1011a16b8bba" providerId="ADAL" clId="{C33A8260-A1C1-46B3-B216-FB23CFB67EA7}" dt="2019-04-15T02:55:25.065" v="2294" actId="255"/>
        <pc:sldMkLst>
          <pc:docMk/>
          <pc:sldMk cId="4093974859" sldId="382"/>
        </pc:sldMkLst>
        <pc:spChg chg="add mod">
          <ac:chgData name="Hendricks, Hannah M." userId="2d585f2c-3020-46f9-93fc-1011a16b8bba" providerId="ADAL" clId="{C33A8260-A1C1-46B3-B216-FB23CFB67EA7}" dt="2019-04-15T01:50:35.241" v="1590" actId="20577"/>
          <ac:spMkLst>
            <pc:docMk/>
            <pc:sldMk cId="4093974859" sldId="382"/>
            <ac:spMk id="3" creationId="{106D7190-5A5A-48C3-954B-E8A66DFC492E}"/>
          </ac:spMkLst>
        </pc:spChg>
        <pc:spChg chg="add del mod">
          <ac:chgData name="Hendricks, Hannah M." userId="2d585f2c-3020-46f9-93fc-1011a16b8bba" providerId="ADAL" clId="{C33A8260-A1C1-46B3-B216-FB23CFB67EA7}" dt="2019-04-15T01:51:02.544" v="1593"/>
          <ac:spMkLst>
            <pc:docMk/>
            <pc:sldMk cId="4093974859" sldId="382"/>
            <ac:spMk id="4" creationId="{30B24947-0FD2-432F-A8A1-E3ED97F9F9E5}"/>
          </ac:spMkLst>
        </pc:spChg>
        <pc:spChg chg="add mod">
          <ac:chgData name="Hendricks, Hannah M." userId="2d585f2c-3020-46f9-93fc-1011a16b8bba" providerId="ADAL" clId="{C33A8260-A1C1-46B3-B216-FB23CFB67EA7}" dt="2019-04-15T02:55:25.065" v="2294" actId="255"/>
          <ac:spMkLst>
            <pc:docMk/>
            <pc:sldMk cId="4093974859" sldId="382"/>
            <ac:spMk id="6" creationId="{CDE30C21-1B53-410A-98EC-7A6C35394B2B}"/>
          </ac:spMkLst>
        </pc:spChg>
        <pc:picChg chg="mod">
          <ac:chgData name="Hendricks, Hannah M." userId="2d585f2c-3020-46f9-93fc-1011a16b8bba" providerId="ADAL" clId="{C33A8260-A1C1-46B3-B216-FB23CFB67EA7}" dt="2019-04-15T02:54:15.135" v="2207" actId="1076"/>
          <ac:picMkLst>
            <pc:docMk/>
            <pc:sldMk cId="4093974859" sldId="382"/>
            <ac:picMk id="5" creationId="{A55E2469-A09E-4003-9F8E-0A2B00A3D1AF}"/>
          </ac:picMkLst>
        </pc:picChg>
      </pc:sldChg>
      <pc:sldChg chg="modSp">
        <pc:chgData name="Hendricks, Hannah M." userId="2d585f2c-3020-46f9-93fc-1011a16b8bba" providerId="ADAL" clId="{C33A8260-A1C1-46B3-B216-FB23CFB67EA7}" dt="2019-04-15T03:15:54.124" v="2475" actId="1076"/>
        <pc:sldMkLst>
          <pc:docMk/>
          <pc:sldMk cId="3779719984" sldId="383"/>
        </pc:sldMkLst>
        <pc:picChg chg="mod">
          <ac:chgData name="Hendricks, Hannah M." userId="2d585f2c-3020-46f9-93fc-1011a16b8bba" providerId="ADAL" clId="{C33A8260-A1C1-46B3-B216-FB23CFB67EA7}" dt="2019-04-15T03:15:54.124" v="2475" actId="1076"/>
          <ac:picMkLst>
            <pc:docMk/>
            <pc:sldMk cId="3779719984" sldId="383"/>
            <ac:picMk id="2" creationId="{12728673-90ED-4AD3-BB3B-C9DEB4BC4F4C}"/>
          </ac:picMkLst>
        </pc:picChg>
      </pc:sldChg>
      <pc:sldChg chg="addSp modSp">
        <pc:chgData name="Hendricks, Hannah M." userId="2d585f2c-3020-46f9-93fc-1011a16b8bba" providerId="ADAL" clId="{C33A8260-A1C1-46B3-B216-FB23CFB67EA7}" dt="2019-04-15T02:57:47.477" v="2346" actId="20577"/>
        <pc:sldMkLst>
          <pc:docMk/>
          <pc:sldMk cId="352379515" sldId="384"/>
        </pc:sldMkLst>
        <pc:spChg chg="add mod">
          <ac:chgData name="Hendricks, Hannah M." userId="2d585f2c-3020-46f9-93fc-1011a16b8bba" providerId="ADAL" clId="{C33A8260-A1C1-46B3-B216-FB23CFB67EA7}" dt="2019-04-15T02:00:49.781" v="1849" actId="1076"/>
          <ac:spMkLst>
            <pc:docMk/>
            <pc:sldMk cId="352379515" sldId="384"/>
            <ac:spMk id="3" creationId="{E7F53674-DFF8-40D9-A916-B278207948C8}"/>
          </ac:spMkLst>
        </pc:spChg>
        <pc:spChg chg="add mod">
          <ac:chgData name="Hendricks, Hannah M." userId="2d585f2c-3020-46f9-93fc-1011a16b8bba" providerId="ADAL" clId="{C33A8260-A1C1-46B3-B216-FB23CFB67EA7}" dt="2019-04-15T02:57:47.477" v="2346" actId="20577"/>
          <ac:spMkLst>
            <pc:docMk/>
            <pc:sldMk cId="352379515" sldId="384"/>
            <ac:spMk id="4" creationId="{87AEFC89-C7BE-4E64-B56D-7863A821E098}"/>
          </ac:spMkLst>
        </pc:spChg>
        <pc:picChg chg="add mod">
          <ac:chgData name="Hendricks, Hannah M." userId="2d585f2c-3020-46f9-93fc-1011a16b8bba" providerId="ADAL" clId="{C33A8260-A1C1-46B3-B216-FB23CFB67EA7}" dt="2019-04-15T02:31:44.280" v="2018" actId="1076"/>
          <ac:picMkLst>
            <pc:docMk/>
            <pc:sldMk cId="352379515" sldId="384"/>
            <ac:picMk id="2" creationId="{77060F28-118B-4FFE-A65A-776430D101C8}"/>
          </ac:picMkLst>
        </pc:picChg>
      </pc:sldChg>
      <pc:sldChg chg="del">
        <pc:chgData name="Hendricks, Hannah M." userId="2d585f2c-3020-46f9-93fc-1011a16b8bba" providerId="ADAL" clId="{C33A8260-A1C1-46B3-B216-FB23CFB67EA7}" dt="2019-04-15T02:37:46.136" v="2052" actId="2696"/>
        <pc:sldMkLst>
          <pc:docMk/>
          <pc:sldMk cId="3596966571" sldId="385"/>
        </pc:sldMkLst>
      </pc:sldChg>
      <pc:sldChg chg="addSp modSp">
        <pc:chgData name="Hendricks, Hannah M." userId="2d585f2c-3020-46f9-93fc-1011a16b8bba" providerId="ADAL" clId="{C33A8260-A1C1-46B3-B216-FB23CFB67EA7}" dt="2019-04-15T01:52:54.981" v="1745" actId="2710"/>
        <pc:sldMkLst>
          <pc:docMk/>
          <pc:sldMk cId="2899663177" sldId="387"/>
        </pc:sldMkLst>
        <pc:spChg chg="add mod">
          <ac:chgData name="Hendricks, Hannah M." userId="2d585f2c-3020-46f9-93fc-1011a16b8bba" providerId="ADAL" clId="{C33A8260-A1C1-46B3-B216-FB23CFB67EA7}" dt="2019-04-15T01:52:54.981" v="1745" actId="2710"/>
          <ac:spMkLst>
            <pc:docMk/>
            <pc:sldMk cId="2899663177" sldId="387"/>
            <ac:spMk id="2" creationId="{70F469AC-9289-4893-B3BC-CCDD7A6E4FC1}"/>
          </ac:spMkLst>
        </pc:spChg>
      </pc:sldChg>
      <pc:sldChg chg="addSp delSp">
        <pc:chgData name="Hendricks, Hannah M." userId="2d585f2c-3020-46f9-93fc-1011a16b8bba" providerId="ADAL" clId="{C33A8260-A1C1-46B3-B216-FB23CFB67EA7}" dt="2019-04-15T03:05:48.376" v="2350" actId="478"/>
        <pc:sldMkLst>
          <pc:docMk/>
          <pc:sldMk cId="2121247021" sldId="388"/>
        </pc:sldMkLst>
        <pc:spChg chg="del">
          <ac:chgData name="Hendricks, Hannah M." userId="2d585f2c-3020-46f9-93fc-1011a16b8bba" providerId="ADAL" clId="{C33A8260-A1C1-46B3-B216-FB23CFB67EA7}" dt="2019-04-15T02:58:00.116" v="2348" actId="478"/>
          <ac:spMkLst>
            <pc:docMk/>
            <pc:sldMk cId="2121247021" sldId="388"/>
            <ac:spMk id="2" creationId="{0CF652F6-4AB2-4CBB-BE5F-960BD29CA1B5}"/>
          </ac:spMkLst>
        </pc:spChg>
        <pc:picChg chg="add del">
          <ac:chgData name="Hendricks, Hannah M." userId="2d585f2c-3020-46f9-93fc-1011a16b8bba" providerId="ADAL" clId="{C33A8260-A1C1-46B3-B216-FB23CFB67EA7}" dt="2019-04-15T03:05:48.376" v="2350" actId="478"/>
          <ac:picMkLst>
            <pc:docMk/>
            <pc:sldMk cId="2121247021" sldId="388"/>
            <ac:picMk id="3" creationId="{D2EE4F45-6A61-4C10-8018-0654C5ECE501}"/>
          </ac:picMkLst>
        </pc:picChg>
      </pc:sldChg>
      <pc:sldChg chg="addSp modSp">
        <pc:chgData name="Hendricks, Hannah M." userId="2d585f2c-3020-46f9-93fc-1011a16b8bba" providerId="ADAL" clId="{C33A8260-A1C1-46B3-B216-FB23CFB67EA7}" dt="2019-04-15T01:51:12.046" v="1594" actId="20577"/>
        <pc:sldMkLst>
          <pc:docMk/>
          <pc:sldMk cId="3049710971" sldId="389"/>
        </pc:sldMkLst>
        <pc:spChg chg="add mod">
          <ac:chgData name="Hendricks, Hannah M." userId="2d585f2c-3020-46f9-93fc-1011a16b8bba" providerId="ADAL" clId="{C33A8260-A1C1-46B3-B216-FB23CFB67EA7}" dt="2019-04-15T01:51:12.046" v="1594" actId="20577"/>
          <ac:spMkLst>
            <pc:docMk/>
            <pc:sldMk cId="3049710971" sldId="389"/>
            <ac:spMk id="2" creationId="{C9E56CDE-5B2F-4E93-A7B4-2086A512D1CF}"/>
          </ac:spMkLst>
        </pc:spChg>
        <pc:spChg chg="add mod">
          <ac:chgData name="Hendricks, Hannah M." userId="2d585f2c-3020-46f9-93fc-1011a16b8bba" providerId="ADAL" clId="{C33A8260-A1C1-46B3-B216-FB23CFB67EA7}" dt="2019-04-14T23:29:44.184" v="864" actId="122"/>
          <ac:spMkLst>
            <pc:docMk/>
            <pc:sldMk cId="3049710971" sldId="389"/>
            <ac:spMk id="3" creationId="{5C791676-0CD7-42E8-B502-F43208C4BB4A}"/>
          </ac:spMkLst>
        </pc:spChg>
        <pc:spChg chg="add mod">
          <ac:chgData name="Hendricks, Hannah M." userId="2d585f2c-3020-46f9-93fc-1011a16b8bba" providerId="ADAL" clId="{C33A8260-A1C1-46B3-B216-FB23CFB67EA7}" dt="2019-04-14T23:29:33.904" v="861" actId="122"/>
          <ac:spMkLst>
            <pc:docMk/>
            <pc:sldMk cId="3049710971" sldId="389"/>
            <ac:spMk id="4" creationId="{E708A646-713B-4642-B15D-E665459D13B0}"/>
          </ac:spMkLst>
        </pc:spChg>
      </pc:sldChg>
      <pc:sldChg chg="del">
        <pc:chgData name="Hendricks, Hannah M." userId="2d585f2c-3020-46f9-93fc-1011a16b8bba" providerId="ADAL" clId="{C33A8260-A1C1-46B3-B216-FB23CFB67EA7}" dt="2019-04-15T01:51:31.067" v="1596" actId="2696"/>
        <pc:sldMkLst>
          <pc:docMk/>
          <pc:sldMk cId="4086332468" sldId="391"/>
        </pc:sldMkLst>
      </pc:sldChg>
      <pc:sldChg chg="del">
        <pc:chgData name="Hendricks, Hannah M." userId="2d585f2c-3020-46f9-93fc-1011a16b8bba" providerId="ADAL" clId="{C33A8260-A1C1-46B3-B216-FB23CFB67EA7}" dt="2019-04-15T01:51:29.246" v="1595" actId="2696"/>
        <pc:sldMkLst>
          <pc:docMk/>
          <pc:sldMk cId="1736249057" sldId="392"/>
        </pc:sldMkLst>
      </pc:sldChg>
      <pc:sldChg chg="addSp modSp">
        <pc:chgData name="Hendricks, Hannah M." userId="2d585f2c-3020-46f9-93fc-1011a16b8bba" providerId="ADAL" clId="{C33A8260-A1C1-46B3-B216-FB23CFB67EA7}" dt="2019-04-15T02:39:12.491" v="2057" actId="14100"/>
        <pc:sldMkLst>
          <pc:docMk/>
          <pc:sldMk cId="3402005152" sldId="394"/>
        </pc:sldMkLst>
        <pc:picChg chg="add mod">
          <ac:chgData name="Hendricks, Hannah M." userId="2d585f2c-3020-46f9-93fc-1011a16b8bba" providerId="ADAL" clId="{C33A8260-A1C1-46B3-B216-FB23CFB67EA7}" dt="2019-04-15T02:39:12.491" v="2057" actId="14100"/>
          <ac:picMkLst>
            <pc:docMk/>
            <pc:sldMk cId="3402005152" sldId="394"/>
            <ac:picMk id="2" creationId="{3FAD1EC6-C923-4AE7-9EA4-8E950C78D6FD}"/>
          </ac:picMkLst>
        </pc:picChg>
      </pc:sldChg>
      <pc:sldChg chg="addSp modSp">
        <pc:chgData name="Hendricks, Hannah M." userId="2d585f2c-3020-46f9-93fc-1011a16b8bba" providerId="ADAL" clId="{C33A8260-A1C1-46B3-B216-FB23CFB67EA7}" dt="2019-04-15T02:39:52.471" v="2061" actId="1076"/>
        <pc:sldMkLst>
          <pc:docMk/>
          <pc:sldMk cId="1375281598" sldId="395"/>
        </pc:sldMkLst>
        <pc:picChg chg="add mod">
          <ac:chgData name="Hendricks, Hannah M." userId="2d585f2c-3020-46f9-93fc-1011a16b8bba" providerId="ADAL" clId="{C33A8260-A1C1-46B3-B216-FB23CFB67EA7}" dt="2019-04-15T02:39:52.471" v="2061" actId="1076"/>
          <ac:picMkLst>
            <pc:docMk/>
            <pc:sldMk cId="1375281598" sldId="395"/>
            <ac:picMk id="2" creationId="{D5C6F117-E33F-4E5C-AD16-7178189A59C9}"/>
          </ac:picMkLst>
        </pc:picChg>
      </pc:sldChg>
      <pc:sldChg chg="addSp modSp">
        <pc:chgData name="Hendricks, Hannah M." userId="2d585f2c-3020-46f9-93fc-1011a16b8bba" providerId="ADAL" clId="{C33A8260-A1C1-46B3-B216-FB23CFB67EA7}" dt="2019-04-15T02:41:30.213" v="2070" actId="732"/>
        <pc:sldMkLst>
          <pc:docMk/>
          <pc:sldMk cId="2989303544" sldId="396"/>
        </pc:sldMkLst>
        <pc:picChg chg="add mod modCrop">
          <ac:chgData name="Hendricks, Hannah M." userId="2d585f2c-3020-46f9-93fc-1011a16b8bba" providerId="ADAL" clId="{C33A8260-A1C1-46B3-B216-FB23CFB67EA7}" dt="2019-04-15T02:41:30.213" v="2070" actId="732"/>
          <ac:picMkLst>
            <pc:docMk/>
            <pc:sldMk cId="2989303544" sldId="396"/>
            <ac:picMk id="2" creationId="{0A365710-D507-44F5-92A1-4AC1D3844528}"/>
          </ac:picMkLst>
        </pc:picChg>
      </pc:sldChg>
      <pc:sldChg chg="modSp ord">
        <pc:chgData name="Hendricks, Hannah M." userId="2d585f2c-3020-46f9-93fc-1011a16b8bba" providerId="ADAL" clId="{C33A8260-A1C1-46B3-B216-FB23CFB67EA7}" dt="2019-04-15T01:14:09.868" v="903"/>
        <pc:sldMkLst>
          <pc:docMk/>
          <pc:sldMk cId="1094124262" sldId="397"/>
        </pc:sldMkLst>
        <pc:spChg chg="mod">
          <ac:chgData name="Hendricks, Hannah M." userId="2d585f2c-3020-46f9-93fc-1011a16b8bba" providerId="ADAL" clId="{C33A8260-A1C1-46B3-B216-FB23CFB67EA7}" dt="2019-04-14T23:45:59.611" v="868" actId="20577"/>
          <ac:spMkLst>
            <pc:docMk/>
            <pc:sldMk cId="1094124262" sldId="397"/>
            <ac:spMk id="2" creationId="{A12BD2D6-689B-4041-AD69-39A0B3DF43D7}"/>
          </ac:spMkLst>
        </pc:spChg>
      </pc:sldChg>
      <pc:sldChg chg="addSp delSp modSp add">
        <pc:chgData name="Hendricks, Hannah M." userId="2d585f2c-3020-46f9-93fc-1011a16b8bba" providerId="ADAL" clId="{C33A8260-A1C1-46B3-B216-FB23CFB67EA7}" dt="2019-04-15T01:40:33.714" v="1536" actId="1076"/>
        <pc:sldMkLst>
          <pc:docMk/>
          <pc:sldMk cId="1955710734" sldId="399"/>
        </pc:sldMkLst>
        <pc:spChg chg="del mod">
          <ac:chgData name="Hendricks, Hannah M." userId="2d585f2c-3020-46f9-93fc-1011a16b8bba" providerId="ADAL" clId="{C33A8260-A1C1-46B3-B216-FB23CFB67EA7}" dt="2019-04-15T01:39:53.185" v="1525" actId="478"/>
          <ac:spMkLst>
            <pc:docMk/>
            <pc:sldMk cId="1955710734" sldId="399"/>
            <ac:spMk id="2" creationId="{5CA99334-9113-4BFF-B113-9DADC4C2F160}"/>
          </ac:spMkLst>
        </pc:spChg>
        <pc:spChg chg="add mod">
          <ac:chgData name="Hendricks, Hannah M." userId="2d585f2c-3020-46f9-93fc-1011a16b8bba" providerId="ADAL" clId="{C33A8260-A1C1-46B3-B216-FB23CFB67EA7}" dt="2019-04-15T01:40:26.212" v="1533" actId="1076"/>
          <ac:spMkLst>
            <pc:docMk/>
            <pc:sldMk cId="1955710734" sldId="399"/>
            <ac:spMk id="6" creationId="{C4C1D88C-00C4-41CC-835E-237CCAA40D27}"/>
          </ac:spMkLst>
        </pc:spChg>
        <pc:picChg chg="del">
          <ac:chgData name="Hendricks, Hannah M." userId="2d585f2c-3020-46f9-93fc-1011a16b8bba" providerId="ADAL" clId="{C33A8260-A1C1-46B3-B216-FB23CFB67EA7}" dt="2019-04-15T01:39:39.853" v="1522" actId="478"/>
          <ac:picMkLst>
            <pc:docMk/>
            <pc:sldMk cId="1955710734" sldId="399"/>
            <ac:picMk id="3" creationId="{545FDF58-FF2E-4274-A5E6-D61EF843E73A}"/>
          </ac:picMkLst>
        </pc:picChg>
        <pc:picChg chg="add del mod">
          <ac:chgData name="Hendricks, Hannah M." userId="2d585f2c-3020-46f9-93fc-1011a16b8bba" providerId="ADAL" clId="{C33A8260-A1C1-46B3-B216-FB23CFB67EA7}" dt="2019-04-15T01:39:50.347" v="1524" actId="478"/>
          <ac:picMkLst>
            <pc:docMk/>
            <pc:sldMk cId="1955710734" sldId="399"/>
            <ac:picMk id="5" creationId="{6C5123F9-3703-4B5B-AFD0-FE37EFD56C1C}"/>
          </ac:picMkLst>
        </pc:picChg>
        <pc:picChg chg="add mod">
          <ac:chgData name="Hendricks, Hannah M." userId="2d585f2c-3020-46f9-93fc-1011a16b8bba" providerId="ADAL" clId="{C33A8260-A1C1-46B3-B216-FB23CFB67EA7}" dt="2019-04-15T01:40:33.714" v="1536" actId="1076"/>
          <ac:picMkLst>
            <pc:docMk/>
            <pc:sldMk cId="1955710734" sldId="399"/>
            <ac:picMk id="7" creationId="{08A40257-A6E1-4719-9BA9-BBFD99B8E466}"/>
          </ac:picMkLst>
        </pc:picChg>
      </pc:sldChg>
      <pc:sldChg chg="addSp delSp modSp add mod setBg delDesignElem">
        <pc:chgData name="Hendricks, Hannah M." userId="2d585f2c-3020-46f9-93fc-1011a16b8bba" providerId="ADAL" clId="{C33A8260-A1C1-46B3-B216-FB23CFB67EA7}" dt="2019-04-15T03:15:23.564" v="2474" actId="13926"/>
        <pc:sldMkLst>
          <pc:docMk/>
          <pc:sldMk cId="3199966689" sldId="400"/>
        </pc:sldMkLst>
        <pc:spChg chg="add mod">
          <ac:chgData name="Hendricks, Hannah M." userId="2d585f2c-3020-46f9-93fc-1011a16b8bba" providerId="ADAL" clId="{C33A8260-A1C1-46B3-B216-FB23CFB67EA7}" dt="2019-04-15T01:57:22.953" v="1766" actId="2085"/>
          <ac:spMkLst>
            <pc:docMk/>
            <pc:sldMk cId="3199966689" sldId="400"/>
            <ac:spMk id="4" creationId="{BE75DA23-A057-4B8F-8023-4C59C8BC28C0}"/>
          </ac:spMkLst>
        </pc:spChg>
        <pc:spChg chg="add mod">
          <ac:chgData name="Hendricks, Hannah M." userId="2d585f2c-3020-46f9-93fc-1011a16b8bba" providerId="ADAL" clId="{C33A8260-A1C1-46B3-B216-FB23CFB67EA7}" dt="2019-04-15T01:58:19.365" v="1807" actId="1076"/>
          <ac:spMkLst>
            <pc:docMk/>
            <pc:sldMk cId="3199966689" sldId="400"/>
            <ac:spMk id="5" creationId="{76C92E9D-D0B3-4CB1-9CFC-01962F23DF42}"/>
          </ac:spMkLst>
        </pc:spChg>
        <pc:spChg chg="add mod">
          <ac:chgData name="Hendricks, Hannah M." userId="2d585f2c-3020-46f9-93fc-1011a16b8bba" providerId="ADAL" clId="{C33A8260-A1C1-46B3-B216-FB23CFB67EA7}" dt="2019-04-15T03:15:23.564" v="2474" actId="13926"/>
          <ac:spMkLst>
            <pc:docMk/>
            <pc:sldMk cId="3199966689" sldId="400"/>
            <ac:spMk id="6" creationId="{72F03728-A377-4737-97ED-186E1103CC02}"/>
          </ac:spMkLst>
        </pc:spChg>
        <pc:spChg chg="add del">
          <ac:chgData name="Hendricks, Hannah M." userId="2d585f2c-3020-46f9-93fc-1011a16b8bba" providerId="ADAL" clId="{C33A8260-A1C1-46B3-B216-FB23CFB67EA7}" dt="2019-04-15T01:56:59.874" v="1761"/>
          <ac:spMkLst>
            <pc:docMk/>
            <pc:sldMk cId="3199966689" sldId="400"/>
            <ac:spMk id="8" creationId="{5F9CFCE6-877F-4858-B8BD-2C52CA8AFBC4}"/>
          </ac:spMkLst>
        </pc:spChg>
        <pc:spChg chg="add mod">
          <ac:chgData name="Hendricks, Hannah M." userId="2d585f2c-3020-46f9-93fc-1011a16b8bba" providerId="ADAL" clId="{C33A8260-A1C1-46B3-B216-FB23CFB67EA7}" dt="2019-04-15T01:58:28.230" v="1809" actId="14100"/>
          <ac:spMkLst>
            <pc:docMk/>
            <pc:sldMk cId="3199966689" sldId="400"/>
            <ac:spMk id="9" creationId="{06BD3512-E68B-46D4-8C45-C7C2648796C5}"/>
          </ac:spMkLst>
        </pc:spChg>
        <pc:spChg chg="add del">
          <ac:chgData name="Hendricks, Hannah M." userId="2d585f2c-3020-46f9-93fc-1011a16b8bba" providerId="ADAL" clId="{C33A8260-A1C1-46B3-B216-FB23CFB67EA7}" dt="2019-04-15T01:56:59.874" v="1761"/>
          <ac:spMkLst>
            <pc:docMk/>
            <pc:sldMk cId="3199966689" sldId="400"/>
            <ac:spMk id="10" creationId="{8213F8A0-12AE-4514-8372-0DD766EC28EE}"/>
          </ac:spMkLst>
        </pc:spChg>
        <pc:spChg chg="add del">
          <ac:chgData name="Hendricks, Hannah M." userId="2d585f2c-3020-46f9-93fc-1011a16b8bba" providerId="ADAL" clId="{C33A8260-A1C1-46B3-B216-FB23CFB67EA7}" dt="2019-04-15T01:56:59.874" v="1761"/>
          <ac:spMkLst>
            <pc:docMk/>
            <pc:sldMk cId="3199966689" sldId="400"/>
            <ac:spMk id="12" creationId="{9EFF17D4-9A8C-4CE5-B096-D8CCD4400437}"/>
          </ac:spMkLst>
        </pc:spChg>
        <pc:picChg chg="add mod">
          <ac:chgData name="Hendricks, Hannah M." userId="2d585f2c-3020-46f9-93fc-1011a16b8bba" providerId="ADAL" clId="{C33A8260-A1C1-46B3-B216-FB23CFB67EA7}" dt="2019-04-15T01:57:06.367" v="1763" actId="1076"/>
          <ac:picMkLst>
            <pc:docMk/>
            <pc:sldMk cId="3199966689" sldId="400"/>
            <ac:picMk id="2" creationId="{AD82CA0D-F3E7-4005-8D4A-684FAA464582}"/>
          </ac:picMkLst>
        </pc:picChg>
        <pc:picChg chg="add mod">
          <ac:chgData name="Hendricks, Hannah M." userId="2d585f2c-3020-46f9-93fc-1011a16b8bba" providerId="ADAL" clId="{C33A8260-A1C1-46B3-B216-FB23CFB67EA7}" dt="2019-04-15T01:57:03.373" v="1762" actId="1076"/>
          <ac:picMkLst>
            <pc:docMk/>
            <pc:sldMk cId="3199966689" sldId="400"/>
            <ac:picMk id="3" creationId="{6A55D956-1447-4ADA-91ED-62385884D346}"/>
          </ac:picMkLst>
        </pc:picChg>
      </pc:sldChg>
      <pc:sldChg chg="addSp modSp add">
        <pc:chgData name="Hendricks, Hannah M." userId="2d585f2c-3020-46f9-93fc-1011a16b8bba" providerId="ADAL" clId="{C33A8260-A1C1-46B3-B216-FB23CFB67EA7}" dt="2019-04-15T02:42:41.917" v="2074" actId="14100"/>
        <pc:sldMkLst>
          <pc:docMk/>
          <pc:sldMk cId="2376748826" sldId="401"/>
        </pc:sldMkLst>
        <pc:picChg chg="add mod">
          <ac:chgData name="Hendricks, Hannah M." userId="2d585f2c-3020-46f9-93fc-1011a16b8bba" providerId="ADAL" clId="{C33A8260-A1C1-46B3-B216-FB23CFB67EA7}" dt="2019-04-15T02:42:41.917" v="2074" actId="14100"/>
          <ac:picMkLst>
            <pc:docMk/>
            <pc:sldMk cId="2376748826" sldId="401"/>
            <ac:picMk id="2" creationId="{7821ED1E-B7F4-46C8-ABFD-353A08E13B6B}"/>
          </ac:picMkLst>
        </pc:picChg>
      </pc:sldChg>
      <pc:sldChg chg="addSp modSp add ord">
        <pc:chgData name="Hendricks, Hannah M." userId="2d585f2c-3020-46f9-93fc-1011a16b8bba" providerId="ADAL" clId="{C33A8260-A1C1-46B3-B216-FB23CFB67EA7}" dt="2019-04-15T02:41:47.508" v="2071"/>
        <pc:sldMkLst>
          <pc:docMk/>
          <pc:sldMk cId="1377181391" sldId="402"/>
        </pc:sldMkLst>
        <pc:picChg chg="add mod">
          <ac:chgData name="Hendricks, Hannah M." userId="2d585f2c-3020-46f9-93fc-1011a16b8bba" providerId="ADAL" clId="{C33A8260-A1C1-46B3-B216-FB23CFB67EA7}" dt="2019-04-15T02:40:45.817" v="2066" actId="14100"/>
          <ac:picMkLst>
            <pc:docMk/>
            <pc:sldMk cId="1377181391" sldId="402"/>
            <ac:picMk id="2" creationId="{B34E6BC2-679C-49AA-917D-71047F76E9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DD4F-D37C-40D8-A4DD-E262BB36FAD0}" type="datetimeFigureOut">
              <a:rPr lang="en-US" smtClean="0"/>
              <a:t>4/14/2019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6BA0D-3F2F-4D34-BC5B-C1EF32D44106}" type="slidenum">
              <a:rPr lang="en-US" smtClean="0"/>
              <a:t>‹#›</a:t>
            </a:fld>
            <a:endParaRPr lang="en-US"/>
          </a:p>
        </p:txBody>
      </p:sp>
    </p:spTree>
    <p:extLst>
      <p:ext uri="{BB962C8B-B14F-4D97-AF65-F5344CB8AC3E}">
        <p14:creationId xmlns:p14="http://schemas.microsoft.com/office/powerpoint/2010/main" val="99254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4/14/2019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1oXx4delIY&amp;list=PL1EOgA5GpMyKR-Po5_Nt6mkGfKB1KuU-4&amp;index=6" TargetMode="External"/><Relationship Id="rId2" Type="http://schemas.openxmlformats.org/officeDocument/2006/relationships/slideLayout" Target="../slideLayouts/slideLayout7.xml"/><Relationship Id="rId1" Type="http://schemas.openxmlformats.org/officeDocument/2006/relationships/video" Target="https://www.youtube.com/embed/videoseries?list=PL1EOgA5GpMyKR-Po5_Nt6mkGfKB1KuU-4"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v196bt5kTU&amp;list=PL1EOgA5GpMyKR-Po5_Nt6mkGfKB1KuU-4&amp;index=5" TargetMode="External"/><Relationship Id="rId2" Type="http://schemas.openxmlformats.org/officeDocument/2006/relationships/slideLayout" Target="../slideLayouts/slideLayout7.xml"/><Relationship Id="rId1" Type="http://schemas.openxmlformats.org/officeDocument/2006/relationships/video" Target="https://www.youtube.com/embed/videoseries?list=PL1EOgA5GpMyKR-Po5_Nt6mkGfKB1KuU-4"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sVq5R_F6RA&amp;t=1s" TargetMode="External"/><Relationship Id="rId2" Type="http://schemas.openxmlformats.org/officeDocument/2006/relationships/slideLayout" Target="../slideLayouts/slideLayout7.xml"/><Relationship Id="rId1" Type="http://schemas.openxmlformats.org/officeDocument/2006/relationships/video" Target="https://www.youtube.com/embed/BsVq5R_F6RA?start=1&amp;feature=oembed"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hyperlink" Target="https://www.azquotes.com/quote/583507?ref=power-of-choi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_5DU5opOFk" TargetMode="External"/><Relationship Id="rId2" Type="http://schemas.openxmlformats.org/officeDocument/2006/relationships/slideLayout" Target="../slideLayouts/slideLayout4.xml"/><Relationship Id="rId1" Type="http://schemas.openxmlformats.org/officeDocument/2006/relationships/video" Target="https://www.youtube.com/embed/d_5DU5opOFk?feature=oembed"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A128CE0-0D9F-4E44-A1FC-C008F0A1B7F1}"/>
              </a:ext>
            </a:extLst>
          </p:cNvPr>
          <p:cNvPicPr>
            <a:picLocks noChangeAspect="1"/>
          </p:cNvPicPr>
          <p:nvPr/>
        </p:nvPicPr>
        <p:blipFill rotWithShape="1">
          <a:blip r:embed="rId2">
            <a:extLst>
              <a:ext uri="{28A0092B-C50C-407E-A947-70E740481C1C}">
                <a14:useLocalDpi xmlns:a14="http://schemas.microsoft.com/office/drawing/2010/main" val="0"/>
              </a:ext>
            </a:extLst>
          </a:blip>
          <a:srcRect t="10666" b="12000"/>
          <a:stretch/>
        </p:blipFill>
        <p:spPr>
          <a:xfrm>
            <a:off x="919089" y="650631"/>
            <a:ext cx="4398499" cy="4251882"/>
          </a:xfrm>
          <a:prstGeom prst="rect">
            <a:avLst/>
          </a:prstGeom>
        </p:spPr>
      </p:pic>
      <p:sp>
        <p:nvSpPr>
          <p:cNvPr id="4" name="TextBox 3">
            <a:extLst>
              <a:ext uri="{FF2B5EF4-FFF2-40B4-BE49-F238E27FC236}">
                <a16:creationId xmlns:a16="http://schemas.microsoft.com/office/drawing/2014/main" id="{D852EE4A-8C1D-427A-BBD5-0B74B2E23E85}"/>
              </a:ext>
            </a:extLst>
          </p:cNvPr>
          <p:cNvSpPr txBox="1"/>
          <p:nvPr/>
        </p:nvSpPr>
        <p:spPr>
          <a:xfrm>
            <a:off x="6457071" y="1195754"/>
            <a:ext cx="4895892" cy="1938992"/>
          </a:xfrm>
          <a:prstGeom prst="rect">
            <a:avLst/>
          </a:prstGeom>
          <a:noFill/>
        </p:spPr>
        <p:txBody>
          <a:bodyPr wrap="none" rtlCol="0">
            <a:spAutoFit/>
          </a:bodyPr>
          <a:lstStyle/>
          <a:p>
            <a:pPr algn="ctr"/>
            <a:r>
              <a:rPr lang="en-US" sz="4000" dirty="0">
                <a:latin typeface="Century Schoolbook" panose="02040604050505020304" pitchFamily="18" charset="0"/>
              </a:rPr>
              <a:t>What Sets You Off</a:t>
            </a:r>
          </a:p>
          <a:p>
            <a:pPr algn="ctr"/>
            <a:r>
              <a:rPr lang="en-US" sz="4000" dirty="0">
                <a:latin typeface="Century Schoolbook" panose="02040604050505020304" pitchFamily="18" charset="0"/>
              </a:rPr>
              <a:t>Anger Management</a:t>
            </a:r>
          </a:p>
          <a:p>
            <a:pPr algn="ctr"/>
            <a:r>
              <a:rPr lang="en-US" sz="4000" dirty="0">
                <a:latin typeface="Century Schoolbook" panose="02040604050505020304" pitchFamily="18" charset="0"/>
              </a:rPr>
              <a:t>4/15 - 4/19 </a:t>
            </a: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739337" y="1872157"/>
            <a:ext cx="3001109" cy="2254034"/>
          </a:xfrm>
          <a:prstGeom prst="rect">
            <a:avLst/>
          </a:prstGeom>
        </p:spPr>
      </p:pic>
      <p:sp>
        <p:nvSpPr>
          <p:cNvPr id="3" name="Rectangle 2">
            <a:extLst>
              <a:ext uri="{FF2B5EF4-FFF2-40B4-BE49-F238E27FC236}">
                <a16:creationId xmlns:a16="http://schemas.microsoft.com/office/drawing/2014/main" id="{106D7190-5A5A-48C3-954B-E8A66DFC492E}"/>
              </a:ext>
            </a:extLst>
          </p:cNvPr>
          <p:cNvSpPr/>
          <p:nvPr/>
        </p:nvSpPr>
        <p:spPr>
          <a:xfrm>
            <a:off x="5614876" y="1130885"/>
            <a:ext cx="6096000" cy="1200329"/>
          </a:xfrm>
          <a:prstGeom prst="rect">
            <a:avLst/>
          </a:prstGeom>
        </p:spPr>
        <p:txBody>
          <a:bodyPr>
            <a:spAutoFit/>
          </a:bodyPr>
          <a:lstStyle/>
          <a:p>
            <a:r>
              <a:rPr lang="en-US" sz="2400" dirty="0">
                <a:solidFill>
                  <a:srgbClr val="000000"/>
                </a:solidFill>
                <a:latin typeface="Century Schoolbook" panose="02040604050505020304" pitchFamily="18" charset="0"/>
                <a:ea typeface="Calibri" panose="020F0502020204030204" pitchFamily="34" charset="0"/>
                <a:cs typeface="Times New Roman" panose="02020603050405020304" pitchFamily="18" charset="0"/>
              </a:rPr>
              <a:t>“TRIGGER”—</a:t>
            </a:r>
            <a:r>
              <a:rPr lang="en-US" sz="2400" i="1" dirty="0">
                <a:solidFill>
                  <a:srgbClr val="000000"/>
                </a:solidFill>
                <a:latin typeface="Century Schoolbook" panose="02040604050505020304" pitchFamily="18" charset="0"/>
                <a:ea typeface="Calibri" panose="020F0502020204030204" pitchFamily="34" charset="0"/>
                <a:cs typeface="Times New Roman" panose="02020603050405020304" pitchFamily="18" charset="0"/>
              </a:rPr>
              <a:t>something that evokes an emotion, usually makes us MAD (angry) and causes us to get upset</a:t>
            </a:r>
            <a:endParaRPr lang="en-US" sz="2400" dirty="0">
              <a:latin typeface="Century Schoolbook" panose="02040604050505020304" pitchFamily="18" charset="0"/>
            </a:endParaRPr>
          </a:p>
        </p:txBody>
      </p:sp>
      <p:sp>
        <p:nvSpPr>
          <p:cNvPr id="6" name="TextBox 5">
            <a:extLst>
              <a:ext uri="{FF2B5EF4-FFF2-40B4-BE49-F238E27FC236}">
                <a16:creationId xmlns:a16="http://schemas.microsoft.com/office/drawing/2014/main" id="{CDE30C21-1B53-410A-98EC-7A6C35394B2B}"/>
              </a:ext>
            </a:extLst>
          </p:cNvPr>
          <p:cNvSpPr txBox="1"/>
          <p:nvPr/>
        </p:nvSpPr>
        <p:spPr>
          <a:xfrm>
            <a:off x="5852160" y="3052689"/>
            <a:ext cx="5858716" cy="1200329"/>
          </a:xfrm>
          <a:prstGeom prst="rect">
            <a:avLst/>
          </a:prstGeom>
          <a:noFill/>
        </p:spPr>
        <p:txBody>
          <a:bodyPr wrap="square" rtlCol="0">
            <a:spAutoFit/>
          </a:bodyPr>
          <a:lstStyle/>
          <a:p>
            <a:r>
              <a:rPr lang="en-US" sz="3600" dirty="0"/>
              <a:t>1. </a:t>
            </a:r>
            <a:r>
              <a:rPr lang="en-US" sz="3600" dirty="0">
                <a:latin typeface="Century Schoolbook" panose="02040604050505020304" pitchFamily="18" charset="0"/>
              </a:rPr>
              <a:t>What are some triggers that evoke anger?</a:t>
            </a:r>
          </a:p>
        </p:txBody>
      </p:sp>
    </p:spTree>
    <p:extLst>
      <p:ext uri="{BB962C8B-B14F-4D97-AF65-F5344CB8AC3E}">
        <p14:creationId xmlns:p14="http://schemas.microsoft.com/office/powerpoint/2010/main" val="409397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99334-9113-4BFF-B113-9DADC4C2F160}"/>
              </a:ext>
            </a:extLst>
          </p:cNvPr>
          <p:cNvSpPr/>
          <p:nvPr/>
        </p:nvSpPr>
        <p:spPr>
          <a:xfrm>
            <a:off x="1252025" y="6211669"/>
            <a:ext cx="11141612" cy="646331"/>
          </a:xfrm>
          <a:prstGeom prst="rect">
            <a:avLst/>
          </a:prstGeom>
        </p:spPr>
        <p:txBody>
          <a:bodyPr wrap="square">
            <a:spAutoFit/>
          </a:bodyPr>
          <a:lstStyle/>
          <a:p>
            <a:r>
              <a:rPr lang="en-US" dirty="0">
                <a:hlinkClick r:id="rId3"/>
              </a:rPr>
              <a:t>https://www.youtube.com/watch?v=k1oXx4delIY&amp;list=PL1EOgA5GpMyKR-Po5_Nt6mkGfKB1KuU-4&amp;index=6</a:t>
            </a:r>
            <a:endParaRPr lang="en-US" dirty="0"/>
          </a:p>
          <a:p>
            <a:endParaRPr lang="en-US" dirty="0"/>
          </a:p>
        </p:txBody>
      </p:sp>
      <p:pic>
        <p:nvPicPr>
          <p:cNvPr id="3" name="Online Media 2" title="&quot;Disgust &amp; Anger&quot; Clip - Inside Out">
            <a:hlinkClick r:id="" action="ppaction://media"/>
            <a:extLst>
              <a:ext uri="{FF2B5EF4-FFF2-40B4-BE49-F238E27FC236}">
                <a16:creationId xmlns:a16="http://schemas.microsoft.com/office/drawing/2014/main" id="{545FDF58-FF2E-4274-A5E6-D61EF843E73A}"/>
              </a:ext>
            </a:extLst>
          </p:cNvPr>
          <p:cNvPicPr>
            <a:picLocks noRot="1" noChangeAspect="1"/>
          </p:cNvPicPr>
          <p:nvPr>
            <a:videoFile r:link="rId1"/>
          </p:nvPr>
        </p:nvPicPr>
        <p:blipFill>
          <a:blip r:embed="rId4"/>
          <a:stretch>
            <a:fillRect/>
          </a:stretch>
        </p:blipFill>
        <p:spPr>
          <a:xfrm>
            <a:off x="1824112" y="1263359"/>
            <a:ext cx="8796996" cy="4948310"/>
          </a:xfrm>
          <a:prstGeom prst="rect">
            <a:avLst/>
          </a:prstGeom>
        </p:spPr>
      </p:pic>
      <p:sp>
        <p:nvSpPr>
          <p:cNvPr id="4" name="TextBox 3">
            <a:extLst>
              <a:ext uri="{FF2B5EF4-FFF2-40B4-BE49-F238E27FC236}">
                <a16:creationId xmlns:a16="http://schemas.microsoft.com/office/drawing/2014/main" id="{E16FE671-6B25-4ADC-BB03-F9F75F4EFEE8}"/>
              </a:ext>
            </a:extLst>
          </p:cNvPr>
          <p:cNvSpPr txBox="1"/>
          <p:nvPr/>
        </p:nvSpPr>
        <p:spPr>
          <a:xfrm>
            <a:off x="2759189" y="184666"/>
            <a:ext cx="6981398" cy="923330"/>
          </a:xfrm>
          <a:prstGeom prst="rect">
            <a:avLst/>
          </a:prstGeom>
          <a:noFill/>
        </p:spPr>
        <p:txBody>
          <a:bodyPr wrap="none" rtlCol="0">
            <a:spAutoFit/>
          </a:bodyPr>
          <a:lstStyle/>
          <a:p>
            <a:r>
              <a:rPr lang="en-US" sz="5400" dirty="0">
                <a:latin typeface="Century Schoolbook" panose="02040604050505020304" pitchFamily="18" charset="0"/>
              </a:rPr>
              <a:t>What is the Trigger? </a:t>
            </a:r>
          </a:p>
        </p:txBody>
      </p:sp>
    </p:spTree>
    <p:extLst>
      <p:ext uri="{BB962C8B-B14F-4D97-AF65-F5344CB8AC3E}">
        <p14:creationId xmlns:p14="http://schemas.microsoft.com/office/powerpoint/2010/main" val="342514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6FE671-6B25-4ADC-BB03-F9F75F4EFEE8}"/>
              </a:ext>
            </a:extLst>
          </p:cNvPr>
          <p:cNvSpPr txBox="1"/>
          <p:nvPr/>
        </p:nvSpPr>
        <p:spPr>
          <a:xfrm>
            <a:off x="2759189" y="184666"/>
            <a:ext cx="6981398" cy="923330"/>
          </a:xfrm>
          <a:prstGeom prst="rect">
            <a:avLst/>
          </a:prstGeom>
          <a:noFill/>
        </p:spPr>
        <p:txBody>
          <a:bodyPr wrap="none" rtlCol="0">
            <a:spAutoFit/>
          </a:bodyPr>
          <a:lstStyle/>
          <a:p>
            <a:r>
              <a:rPr lang="en-US" sz="5400" dirty="0">
                <a:latin typeface="Century Schoolbook" panose="02040604050505020304" pitchFamily="18" charset="0"/>
              </a:rPr>
              <a:t>What is the Trigger? </a:t>
            </a:r>
          </a:p>
        </p:txBody>
      </p:sp>
      <p:sp>
        <p:nvSpPr>
          <p:cNvPr id="6" name="Rectangle 5">
            <a:extLst>
              <a:ext uri="{FF2B5EF4-FFF2-40B4-BE49-F238E27FC236}">
                <a16:creationId xmlns:a16="http://schemas.microsoft.com/office/drawing/2014/main" id="{C4C1D88C-00C4-41CC-835E-237CCAA40D27}"/>
              </a:ext>
            </a:extLst>
          </p:cNvPr>
          <p:cNvSpPr/>
          <p:nvPr/>
        </p:nvSpPr>
        <p:spPr>
          <a:xfrm>
            <a:off x="829995" y="6350168"/>
            <a:ext cx="11362005" cy="646331"/>
          </a:xfrm>
          <a:prstGeom prst="rect">
            <a:avLst/>
          </a:prstGeom>
        </p:spPr>
        <p:txBody>
          <a:bodyPr wrap="square">
            <a:spAutoFit/>
          </a:bodyPr>
          <a:lstStyle/>
          <a:p>
            <a:r>
              <a:rPr lang="en-US" dirty="0">
                <a:hlinkClick r:id="rId3"/>
              </a:rPr>
              <a:t>https://www.youtube.com/watch?v=3v196bt5kTU&amp;list=PL1EOgA5GpMyKR-Po5_Nt6mkGfKB1KuU-4&amp;index=5</a:t>
            </a:r>
            <a:endParaRPr lang="en-US" dirty="0"/>
          </a:p>
          <a:p>
            <a:endParaRPr lang="en-US" dirty="0"/>
          </a:p>
        </p:txBody>
      </p:sp>
      <p:pic>
        <p:nvPicPr>
          <p:cNvPr id="7" name="Online Media 6" title="The Incredibles on Blu-ray: &quot;Time to Engage&quot; - Clip">
            <a:hlinkClick r:id="" action="ppaction://media"/>
            <a:extLst>
              <a:ext uri="{FF2B5EF4-FFF2-40B4-BE49-F238E27FC236}">
                <a16:creationId xmlns:a16="http://schemas.microsoft.com/office/drawing/2014/main" id="{08A40257-A6E1-4719-9BA9-BBFD99B8E466}"/>
              </a:ext>
            </a:extLst>
          </p:cNvPr>
          <p:cNvPicPr>
            <a:picLocks noRot="1" noChangeAspect="1"/>
          </p:cNvPicPr>
          <p:nvPr>
            <a:videoFile r:link="rId1"/>
          </p:nvPr>
        </p:nvPicPr>
        <p:blipFill>
          <a:blip r:embed="rId4"/>
          <a:stretch>
            <a:fillRect/>
          </a:stretch>
        </p:blipFill>
        <p:spPr>
          <a:xfrm>
            <a:off x="1689611" y="1219856"/>
            <a:ext cx="9120554" cy="5130312"/>
          </a:xfrm>
          <a:prstGeom prst="rect">
            <a:avLst/>
          </a:prstGeom>
        </p:spPr>
      </p:pic>
    </p:spTree>
    <p:extLst>
      <p:ext uri="{BB962C8B-B14F-4D97-AF65-F5344CB8AC3E}">
        <p14:creationId xmlns:p14="http://schemas.microsoft.com/office/powerpoint/2010/main" val="195571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82CA0D-F3E7-4005-8D4A-684FAA464582}"/>
              </a:ext>
            </a:extLst>
          </p:cNvPr>
          <p:cNvPicPr>
            <a:picLocks noChangeAspect="1"/>
          </p:cNvPicPr>
          <p:nvPr/>
        </p:nvPicPr>
        <p:blipFill>
          <a:blip r:embed="rId2"/>
          <a:stretch>
            <a:fillRect/>
          </a:stretch>
        </p:blipFill>
        <p:spPr>
          <a:xfrm>
            <a:off x="6876026" y="995160"/>
            <a:ext cx="4247936" cy="5571066"/>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A55D956-1447-4ADA-91ED-62385884D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79" y="995160"/>
            <a:ext cx="4303648" cy="5571066"/>
          </a:xfrm>
          <a:prstGeom prst="rect">
            <a:avLst/>
          </a:prstGeom>
        </p:spPr>
      </p:pic>
      <p:sp>
        <p:nvSpPr>
          <p:cNvPr id="4" name="Rectangle 3">
            <a:extLst>
              <a:ext uri="{FF2B5EF4-FFF2-40B4-BE49-F238E27FC236}">
                <a16:creationId xmlns:a16="http://schemas.microsoft.com/office/drawing/2014/main" id="{BE75DA23-A057-4B8F-8023-4C59C8BC28C0}"/>
              </a:ext>
            </a:extLst>
          </p:cNvPr>
          <p:cNvSpPr/>
          <p:nvPr/>
        </p:nvSpPr>
        <p:spPr>
          <a:xfrm>
            <a:off x="7326475" y="6020972"/>
            <a:ext cx="3435310" cy="4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BD3512-E68B-46D4-8C45-C7C2648796C5}"/>
              </a:ext>
            </a:extLst>
          </p:cNvPr>
          <p:cNvSpPr/>
          <p:nvPr/>
        </p:nvSpPr>
        <p:spPr>
          <a:xfrm>
            <a:off x="1068038" y="6020972"/>
            <a:ext cx="3435310" cy="4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6C92E9D-D0B3-4CB1-9CFC-01962F23DF42}"/>
              </a:ext>
            </a:extLst>
          </p:cNvPr>
          <p:cNvSpPr txBox="1"/>
          <p:nvPr/>
        </p:nvSpPr>
        <p:spPr>
          <a:xfrm>
            <a:off x="2583766" y="44344"/>
            <a:ext cx="6107762" cy="769441"/>
          </a:xfrm>
          <a:prstGeom prst="rect">
            <a:avLst/>
          </a:prstGeom>
          <a:noFill/>
        </p:spPr>
        <p:txBody>
          <a:bodyPr wrap="none" rtlCol="0">
            <a:spAutoFit/>
          </a:bodyPr>
          <a:lstStyle/>
          <a:p>
            <a:pPr algn="ctr"/>
            <a:r>
              <a:rPr lang="en-US" sz="4400" dirty="0">
                <a:latin typeface="Century Schoolbook" panose="02040604050505020304" pitchFamily="18" charset="0"/>
              </a:rPr>
              <a:t>Identify your Triggers </a:t>
            </a:r>
          </a:p>
        </p:txBody>
      </p:sp>
      <p:sp>
        <p:nvSpPr>
          <p:cNvPr id="6" name="TextBox 5">
            <a:extLst>
              <a:ext uri="{FF2B5EF4-FFF2-40B4-BE49-F238E27FC236}">
                <a16:creationId xmlns:a16="http://schemas.microsoft.com/office/drawing/2014/main" id="{72F03728-A377-4737-97ED-186E1103CC02}"/>
              </a:ext>
            </a:extLst>
          </p:cNvPr>
          <p:cNvSpPr txBox="1"/>
          <p:nvPr/>
        </p:nvSpPr>
        <p:spPr>
          <a:xfrm>
            <a:off x="4993820" y="2228671"/>
            <a:ext cx="1753913" cy="1200329"/>
          </a:xfrm>
          <a:prstGeom prst="rect">
            <a:avLst/>
          </a:prstGeom>
          <a:noFill/>
        </p:spPr>
        <p:txBody>
          <a:bodyPr wrap="square" rtlCol="0">
            <a:spAutoFit/>
          </a:bodyPr>
          <a:lstStyle/>
          <a:p>
            <a:pPr algn="ctr"/>
            <a:r>
              <a:rPr lang="en-US" dirty="0">
                <a:highlight>
                  <a:srgbClr val="FFFF00"/>
                </a:highlight>
                <a:latin typeface="Century Schoolbook" panose="02040604050505020304" pitchFamily="18" charset="0"/>
              </a:rPr>
              <a:t>Keep worksheet as a reference for you. </a:t>
            </a:r>
          </a:p>
        </p:txBody>
      </p:sp>
    </p:spTree>
    <p:extLst>
      <p:ext uri="{BB962C8B-B14F-4D97-AF65-F5344CB8AC3E}">
        <p14:creationId xmlns:p14="http://schemas.microsoft.com/office/powerpoint/2010/main" val="319996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E56CDE-5B2F-4E93-A7B4-2086A512D1CF}"/>
              </a:ext>
            </a:extLst>
          </p:cNvPr>
          <p:cNvSpPr txBox="1"/>
          <p:nvPr/>
        </p:nvSpPr>
        <p:spPr>
          <a:xfrm>
            <a:off x="307927" y="1786596"/>
            <a:ext cx="10816492" cy="2677656"/>
          </a:xfrm>
          <a:prstGeom prst="rect">
            <a:avLst/>
          </a:prstGeom>
          <a:noFill/>
        </p:spPr>
        <p:txBody>
          <a:bodyPr wrap="square" rtlCol="0">
            <a:spAutoFit/>
          </a:bodyPr>
          <a:lstStyle/>
          <a:p>
            <a:pPr marL="514350" indent="-514350">
              <a:buFont typeface="+mj-lt"/>
              <a:buAutoNum type="arabicPeriod"/>
            </a:pPr>
            <a:r>
              <a:rPr lang="en-US" sz="2800" dirty="0">
                <a:latin typeface="Century Schoolbook" panose="02040604050505020304" pitchFamily="18" charset="0"/>
              </a:rPr>
              <a:t>Is there a pattern in what sets you off?</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Did you get angry two or more times at the same place or time? </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Did you get angry with the same person</a:t>
            </a:r>
          </a:p>
        </p:txBody>
      </p:sp>
      <p:sp>
        <p:nvSpPr>
          <p:cNvPr id="3" name="TextBox 2">
            <a:extLst>
              <a:ext uri="{FF2B5EF4-FFF2-40B4-BE49-F238E27FC236}">
                <a16:creationId xmlns:a16="http://schemas.microsoft.com/office/drawing/2014/main" id="{5C791676-0CD7-42E8-B502-F43208C4BB4A}"/>
              </a:ext>
            </a:extLst>
          </p:cNvPr>
          <p:cNvSpPr txBox="1"/>
          <p:nvPr/>
        </p:nvSpPr>
        <p:spPr>
          <a:xfrm>
            <a:off x="684628" y="5190978"/>
            <a:ext cx="11118166" cy="1323439"/>
          </a:xfrm>
          <a:prstGeom prst="rect">
            <a:avLst/>
          </a:prstGeom>
          <a:noFill/>
        </p:spPr>
        <p:txBody>
          <a:bodyPr wrap="square" rtlCol="0">
            <a:spAutoFit/>
          </a:bodyPr>
          <a:lstStyle/>
          <a:p>
            <a:pPr algn="ctr"/>
            <a:r>
              <a:rPr lang="en-US" sz="2000" dirty="0">
                <a:highlight>
                  <a:srgbClr val="FFFF00"/>
                </a:highlight>
                <a:latin typeface="Century Schoolbook" panose="02040604050505020304" pitchFamily="18" charset="0"/>
              </a:rPr>
              <a:t>Very often we have a problem controlling our emotions, we discover that the same sorts of behavior (teasing) or the same people act as triggers. Certain locations are often “danger zones” for anger confrontation. Identifying our triggers is the first step towards emotional management </a:t>
            </a:r>
          </a:p>
        </p:txBody>
      </p:sp>
      <p:sp>
        <p:nvSpPr>
          <p:cNvPr id="4" name="Title 7">
            <a:extLst>
              <a:ext uri="{FF2B5EF4-FFF2-40B4-BE49-F238E27FC236}">
                <a16:creationId xmlns:a16="http://schemas.microsoft.com/office/drawing/2014/main" id="{E708A646-713B-4642-B15D-E665459D13B0}"/>
              </a:ext>
            </a:extLst>
          </p:cNvPr>
          <p:cNvSpPr txBox="1">
            <a:spLocks/>
          </p:cNvSpPr>
          <p:nvPr/>
        </p:nvSpPr>
        <p:spPr>
          <a:xfrm>
            <a:off x="1974881" y="329787"/>
            <a:ext cx="933554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Century Schoolbook" panose="02040604050505020304" pitchFamily="18" charset="0"/>
              </a:rPr>
              <a:t>Class Discussions</a:t>
            </a:r>
          </a:p>
        </p:txBody>
      </p:sp>
    </p:spTree>
    <p:extLst>
      <p:ext uri="{BB962C8B-B14F-4D97-AF65-F5344CB8AC3E}">
        <p14:creationId xmlns:p14="http://schemas.microsoft.com/office/powerpoint/2010/main" val="304971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469AC-9289-4893-B3BC-CCDD7A6E4FC1}"/>
              </a:ext>
            </a:extLst>
          </p:cNvPr>
          <p:cNvSpPr txBox="1"/>
          <p:nvPr/>
        </p:nvSpPr>
        <p:spPr>
          <a:xfrm>
            <a:off x="858129" y="1758462"/>
            <a:ext cx="10738785" cy="2213426"/>
          </a:xfrm>
          <a:prstGeom prst="rect">
            <a:avLst/>
          </a:prstGeom>
          <a:noFill/>
        </p:spPr>
        <p:txBody>
          <a:bodyPr wrap="square" rtlCol="0">
            <a:spAutoFit/>
          </a:bodyPr>
          <a:lstStyle/>
          <a:p>
            <a:pPr>
              <a:lnSpc>
                <a:spcPct val="150000"/>
              </a:lnSpc>
            </a:pPr>
            <a:r>
              <a:rPr lang="en-US" sz="3200" dirty="0">
                <a:latin typeface="Century Schoolbook" panose="02040604050505020304" pitchFamily="18" charset="0"/>
              </a:rPr>
              <a:t>Identifying our triggers allows us to take responsibility for our angry outburst as we can </a:t>
            </a:r>
            <a:r>
              <a:rPr lang="en-US" sz="3200" b="1" dirty="0">
                <a:latin typeface="Century Schoolbook" panose="02040604050505020304" pitchFamily="18" charset="0"/>
              </a:rPr>
              <a:t>ONLY</a:t>
            </a:r>
            <a:r>
              <a:rPr lang="en-US" sz="3200" dirty="0">
                <a:latin typeface="Century Schoolbook" panose="02040604050505020304" pitchFamily="18" charset="0"/>
              </a:rPr>
              <a:t> control </a:t>
            </a:r>
            <a:r>
              <a:rPr lang="en-US" sz="3200" b="1" dirty="0">
                <a:latin typeface="Century Schoolbook" panose="02040604050505020304" pitchFamily="18" charset="0"/>
              </a:rPr>
              <a:t>OURSELVES.</a:t>
            </a:r>
          </a:p>
        </p:txBody>
      </p:sp>
    </p:spTree>
    <p:extLst>
      <p:ext uri="{BB962C8B-B14F-4D97-AF65-F5344CB8AC3E}">
        <p14:creationId xmlns:p14="http://schemas.microsoft.com/office/powerpoint/2010/main" val="289966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r>
              <a:rPr lang="en-US" sz="4800" dirty="0">
                <a:solidFill>
                  <a:schemeClr val="bg1"/>
                </a:solidFill>
                <a:latin typeface="Bookman Old Style" panose="02050604050505020204" pitchFamily="18" charset="0"/>
              </a:rPr>
              <a:t>Anger Management</a:t>
            </a:r>
            <a:br>
              <a:rPr lang="en-US" sz="48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0756D8-B17B-49C6-A9B7-690D02400DB4}"/>
              </a:ext>
            </a:extLst>
          </p:cNvPr>
          <p:cNvSpPr>
            <a:spLocks noGrp="1"/>
          </p:cNvSpPr>
          <p:nvPr>
            <p:ph type="title" idx="4294967295"/>
          </p:nvPr>
        </p:nvSpPr>
        <p:spPr>
          <a:xfrm>
            <a:off x="1955410" y="362097"/>
            <a:ext cx="10560148" cy="1325563"/>
          </a:xfrm>
          <a:prstGeom prst="rect">
            <a:avLst/>
          </a:prstGeom>
        </p:spPr>
        <p:txBody>
          <a:bodyPr/>
          <a:lstStyle/>
          <a:p>
            <a:r>
              <a:rPr lang="en-US" b="1" dirty="0">
                <a:latin typeface="Century Schoolbook" panose="02040604050505020304" pitchFamily="18" charset="0"/>
              </a:rPr>
              <a:t>Anger Management Tools</a:t>
            </a:r>
          </a:p>
        </p:txBody>
      </p:sp>
      <p:sp>
        <p:nvSpPr>
          <p:cNvPr id="2" name="Rectangle 1">
            <a:extLst>
              <a:ext uri="{FF2B5EF4-FFF2-40B4-BE49-F238E27FC236}">
                <a16:creationId xmlns:a16="http://schemas.microsoft.com/office/drawing/2014/main" id="{ACCBC3E0-E413-473D-8DAB-CA1F604F76B7}"/>
              </a:ext>
            </a:extLst>
          </p:cNvPr>
          <p:cNvSpPr/>
          <p:nvPr/>
        </p:nvSpPr>
        <p:spPr>
          <a:xfrm>
            <a:off x="3915643" y="6231108"/>
            <a:ext cx="5514266" cy="646331"/>
          </a:xfrm>
          <a:prstGeom prst="rect">
            <a:avLst/>
          </a:prstGeom>
        </p:spPr>
        <p:txBody>
          <a:bodyPr wrap="none">
            <a:spAutoFit/>
          </a:bodyPr>
          <a:lstStyle/>
          <a:p>
            <a:r>
              <a:rPr lang="en-US" dirty="0">
                <a:hlinkClick r:id="rId3"/>
              </a:rPr>
              <a:t>https://www.youtube.com/watch?v=BsVq5R_F6RA&amp;t=1s</a:t>
            </a:r>
            <a:endParaRPr lang="en-US" dirty="0"/>
          </a:p>
          <a:p>
            <a:endParaRPr lang="en-US" dirty="0"/>
          </a:p>
        </p:txBody>
      </p:sp>
      <p:pic>
        <p:nvPicPr>
          <p:cNvPr id="3" name="Online Media 2" title="Anger Management Techniques">
            <a:hlinkClick r:id="" action="ppaction://media"/>
            <a:extLst>
              <a:ext uri="{FF2B5EF4-FFF2-40B4-BE49-F238E27FC236}">
                <a16:creationId xmlns:a16="http://schemas.microsoft.com/office/drawing/2014/main" id="{0C4CCBB8-B7C3-4F95-9975-AEFB9D6615E4}"/>
              </a:ext>
            </a:extLst>
          </p:cNvPr>
          <p:cNvPicPr>
            <a:picLocks noRot="1" noChangeAspect="1"/>
          </p:cNvPicPr>
          <p:nvPr>
            <a:videoFile r:link="rId1"/>
          </p:nvPr>
        </p:nvPicPr>
        <p:blipFill>
          <a:blip r:embed="rId4"/>
          <a:stretch>
            <a:fillRect/>
          </a:stretch>
        </p:blipFill>
        <p:spPr>
          <a:xfrm>
            <a:off x="1683434" y="1179927"/>
            <a:ext cx="8979877" cy="5051181"/>
          </a:xfrm>
          <a:prstGeom prst="rect">
            <a:avLst/>
          </a:prstGeom>
        </p:spPr>
      </p:pic>
    </p:spTree>
    <p:extLst>
      <p:ext uri="{BB962C8B-B14F-4D97-AF65-F5344CB8AC3E}">
        <p14:creationId xmlns:p14="http://schemas.microsoft.com/office/powerpoint/2010/main" val="402805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60F28-118B-4FFE-A65A-776430D101C8}"/>
              </a:ext>
            </a:extLst>
          </p:cNvPr>
          <p:cNvPicPr>
            <a:picLocks noChangeAspect="1"/>
          </p:cNvPicPr>
          <p:nvPr/>
        </p:nvPicPr>
        <p:blipFill>
          <a:blip r:embed="rId2"/>
          <a:stretch>
            <a:fillRect/>
          </a:stretch>
        </p:blipFill>
        <p:spPr>
          <a:xfrm>
            <a:off x="338844" y="1021804"/>
            <a:ext cx="7749774" cy="5471599"/>
          </a:xfrm>
          <a:prstGeom prst="rect">
            <a:avLst/>
          </a:prstGeom>
        </p:spPr>
      </p:pic>
      <p:sp>
        <p:nvSpPr>
          <p:cNvPr id="3" name="TextBox 2">
            <a:extLst>
              <a:ext uri="{FF2B5EF4-FFF2-40B4-BE49-F238E27FC236}">
                <a16:creationId xmlns:a16="http://schemas.microsoft.com/office/drawing/2014/main" id="{E7F53674-DFF8-40D9-A916-B278207948C8}"/>
              </a:ext>
            </a:extLst>
          </p:cNvPr>
          <p:cNvSpPr txBox="1"/>
          <p:nvPr/>
        </p:nvSpPr>
        <p:spPr>
          <a:xfrm>
            <a:off x="2250830" y="98474"/>
            <a:ext cx="7419975" cy="923330"/>
          </a:xfrm>
          <a:prstGeom prst="rect">
            <a:avLst/>
          </a:prstGeom>
          <a:noFill/>
        </p:spPr>
        <p:txBody>
          <a:bodyPr wrap="square" rtlCol="0">
            <a:spAutoFit/>
          </a:bodyPr>
          <a:lstStyle/>
          <a:p>
            <a:pPr algn="ctr"/>
            <a:r>
              <a:rPr lang="en-US" sz="5400" dirty="0">
                <a:latin typeface="Century Schoolbook" panose="02040604050505020304" pitchFamily="18" charset="0"/>
              </a:rPr>
              <a:t>Class Activity</a:t>
            </a:r>
          </a:p>
        </p:txBody>
      </p:sp>
      <p:sp>
        <p:nvSpPr>
          <p:cNvPr id="4" name="TextBox 3">
            <a:extLst>
              <a:ext uri="{FF2B5EF4-FFF2-40B4-BE49-F238E27FC236}">
                <a16:creationId xmlns:a16="http://schemas.microsoft.com/office/drawing/2014/main" id="{87AEFC89-C7BE-4E64-B56D-7863A821E098}"/>
              </a:ext>
            </a:extLst>
          </p:cNvPr>
          <p:cNvSpPr txBox="1"/>
          <p:nvPr/>
        </p:nvSpPr>
        <p:spPr>
          <a:xfrm>
            <a:off x="8164343" y="2090172"/>
            <a:ext cx="3765452" cy="3539430"/>
          </a:xfrm>
          <a:prstGeom prst="rect">
            <a:avLst/>
          </a:prstGeom>
          <a:noFill/>
        </p:spPr>
        <p:txBody>
          <a:bodyPr wrap="square" rtlCol="0">
            <a:spAutoFit/>
          </a:bodyPr>
          <a:lstStyle/>
          <a:p>
            <a:pPr marL="514350" indent="-514350">
              <a:buFont typeface="+mj-lt"/>
              <a:buAutoNum type="arabicPeriod"/>
            </a:pPr>
            <a:r>
              <a:rPr lang="en-US" sz="2800" dirty="0">
                <a:latin typeface="Century Schoolbook" panose="02040604050505020304" pitchFamily="18" charset="0"/>
              </a:rPr>
              <a:t>Pass out brochure to each student</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Complete brochure individually</a:t>
            </a:r>
          </a:p>
          <a:p>
            <a:pPr marL="514350" indent="-514350">
              <a:buFont typeface="+mj-lt"/>
              <a:buAutoNum type="arabicPeriod"/>
            </a:pPr>
            <a:endParaRPr lang="en-US" sz="2800" dirty="0">
              <a:latin typeface="Century Schoolbook" panose="02040604050505020304" pitchFamily="18" charset="0"/>
            </a:endParaRPr>
          </a:p>
          <a:p>
            <a:pPr marL="514350" indent="-514350">
              <a:buFont typeface="+mj-lt"/>
              <a:buAutoNum type="arabicPeriod"/>
            </a:pPr>
            <a:r>
              <a:rPr lang="en-US" sz="2800" dirty="0">
                <a:latin typeface="Century Schoolbook" panose="02040604050505020304" pitchFamily="18" charset="0"/>
              </a:rPr>
              <a:t>C  </a:t>
            </a:r>
          </a:p>
        </p:txBody>
      </p:sp>
    </p:spTree>
    <p:extLst>
      <p:ext uri="{BB962C8B-B14F-4D97-AF65-F5344CB8AC3E}">
        <p14:creationId xmlns:p14="http://schemas.microsoft.com/office/powerpoint/2010/main" val="35237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9FF89D-E640-4DA6-938D-422D931E0A90}"/>
              </a:ext>
            </a:extLst>
          </p:cNvPr>
          <p:cNvPicPr>
            <a:picLocks noChangeAspect="1"/>
          </p:cNvPicPr>
          <p:nvPr/>
        </p:nvPicPr>
        <p:blipFill>
          <a:blip r:embed="rId2"/>
          <a:stretch>
            <a:fillRect/>
          </a:stretch>
        </p:blipFill>
        <p:spPr>
          <a:xfrm>
            <a:off x="3699803" y="238167"/>
            <a:ext cx="8328074" cy="6381666"/>
          </a:xfrm>
          <a:prstGeom prst="rect">
            <a:avLst/>
          </a:prstGeom>
        </p:spPr>
      </p:pic>
      <p:sp>
        <p:nvSpPr>
          <p:cNvPr id="3" name="Rectangle 2">
            <a:extLst>
              <a:ext uri="{FF2B5EF4-FFF2-40B4-BE49-F238E27FC236}">
                <a16:creationId xmlns:a16="http://schemas.microsoft.com/office/drawing/2014/main" id="{16DAD98D-6AD4-4C48-A838-F16614E75A50}"/>
              </a:ext>
            </a:extLst>
          </p:cNvPr>
          <p:cNvSpPr/>
          <p:nvPr/>
        </p:nvSpPr>
        <p:spPr>
          <a:xfrm>
            <a:off x="351692" y="576775"/>
            <a:ext cx="2926080" cy="136456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a:solidFill>
                  <a:prstClr val="black"/>
                </a:solidFill>
                <a:latin typeface="KG Part of Me" panose="02000506000000020003" pitchFamily="2" charset="77"/>
              </a:rPr>
              <a:t>Example of possible triggers: </a:t>
            </a:r>
          </a:p>
          <a:p>
            <a:pPr marL="285750" lvl="0" indent="-285750">
              <a:buFont typeface="Arial" panose="020B0604020202020204" pitchFamily="34" charset="0"/>
              <a:buChar char="•"/>
            </a:pPr>
            <a:r>
              <a:rPr lang="en-US" sz="1200">
                <a:solidFill>
                  <a:prstClr val="black"/>
                </a:solidFill>
                <a:latin typeface="KG Part of Me" panose="02000506000000020003" pitchFamily="2" charset="77"/>
              </a:rPr>
              <a:t>Being called a name, picked on</a:t>
            </a:r>
          </a:p>
          <a:p>
            <a:pPr marL="285750" lvl="0" indent="-285750">
              <a:buFont typeface="Arial" panose="020B0604020202020204" pitchFamily="34" charset="0"/>
              <a:buChar char="•"/>
            </a:pPr>
            <a:r>
              <a:rPr lang="en-US" sz="1200">
                <a:solidFill>
                  <a:prstClr val="black"/>
                </a:solidFill>
                <a:latin typeface="KG Part of Me" panose="02000506000000020003" pitchFamily="2" charset="77"/>
              </a:rPr>
              <a:t>Falsely accused </a:t>
            </a:r>
          </a:p>
          <a:p>
            <a:pPr marL="285750" lvl="0" indent="-285750">
              <a:buFont typeface="Arial" panose="020B0604020202020204" pitchFamily="34" charset="0"/>
              <a:buChar char="•"/>
            </a:pPr>
            <a:r>
              <a:rPr lang="en-US" sz="1200">
                <a:solidFill>
                  <a:prstClr val="black"/>
                </a:solidFill>
                <a:latin typeface="KG Part of Me" panose="02000506000000020003" pitchFamily="2" charset="77"/>
              </a:rPr>
              <a:t>Ignored, left out, feel invisible</a:t>
            </a:r>
          </a:p>
          <a:p>
            <a:pPr marL="285750" lvl="0" indent="-285750">
              <a:buFont typeface="Arial" panose="020B0604020202020204" pitchFamily="34" charset="0"/>
              <a:buChar char="•"/>
            </a:pPr>
            <a:r>
              <a:rPr lang="en-US" sz="1200">
                <a:solidFill>
                  <a:prstClr val="black"/>
                </a:solidFill>
                <a:latin typeface="KG Part of Me" panose="02000506000000020003" pitchFamily="2" charset="77"/>
              </a:rPr>
              <a:t>Someone gets too close to you.</a:t>
            </a:r>
          </a:p>
          <a:p>
            <a:pPr marL="285750" lvl="0" indent="-285750">
              <a:buFont typeface="Arial" panose="020B0604020202020204" pitchFamily="34" charset="0"/>
              <a:buChar char="•"/>
            </a:pPr>
            <a:r>
              <a:rPr lang="en-US" sz="1200">
                <a:solidFill>
                  <a:prstClr val="black"/>
                </a:solidFill>
                <a:latin typeface="KG Part of Me" panose="02000506000000020003" pitchFamily="2" charset="77"/>
              </a:rPr>
              <a:t>Jealousy, Fear, Not feeling in control</a:t>
            </a:r>
            <a:endParaRPr lang="en-US" sz="1200" dirty="0">
              <a:solidFill>
                <a:prstClr val="black"/>
              </a:solidFill>
              <a:latin typeface="KG Part of Me" panose="02000506000000020003" pitchFamily="2" charset="77"/>
            </a:endParaRPr>
          </a:p>
        </p:txBody>
      </p:sp>
      <p:sp>
        <p:nvSpPr>
          <p:cNvPr id="5" name="Rectangle 4">
            <a:extLst>
              <a:ext uri="{FF2B5EF4-FFF2-40B4-BE49-F238E27FC236}">
                <a16:creationId xmlns:a16="http://schemas.microsoft.com/office/drawing/2014/main" id="{838CEDC4-6E8B-4445-A12B-8E2C0619574D}"/>
              </a:ext>
            </a:extLst>
          </p:cNvPr>
          <p:cNvSpPr/>
          <p:nvPr/>
        </p:nvSpPr>
        <p:spPr>
          <a:xfrm>
            <a:off x="164124" y="2138290"/>
            <a:ext cx="3535680" cy="2462213"/>
          </a:xfrm>
          <a:prstGeom prst="rect">
            <a:avLst/>
          </a:prstGeom>
        </p:spPr>
        <p:txBody>
          <a:bodyPr wrap="square">
            <a:spAutoFit/>
          </a:bodyPr>
          <a:lstStyle/>
          <a:p>
            <a:r>
              <a:rPr lang="en-US" sz="1400" b="1" dirty="0"/>
              <a:t>Describe something that caused you to become really angry in the past.</a:t>
            </a:r>
          </a:p>
          <a:p>
            <a:endParaRPr lang="en-US" sz="1400" dirty="0"/>
          </a:p>
          <a:p>
            <a:pPr marL="285750" indent="-285750">
              <a:buFont typeface="Arial" panose="020B0604020202020204" pitchFamily="34" charset="0"/>
              <a:buChar char="•"/>
            </a:pPr>
            <a:r>
              <a:rPr lang="en-US" sz="1400" dirty="0"/>
              <a:t>What caused it?</a:t>
            </a:r>
          </a:p>
          <a:p>
            <a:pPr marL="285750" indent="-285750">
              <a:buFont typeface="Arial" panose="020B0604020202020204" pitchFamily="34" charset="0"/>
              <a:buChar char="•"/>
            </a:pPr>
            <a:r>
              <a:rPr lang="en-US" sz="1400" dirty="0"/>
              <a:t>What happened right before it?</a:t>
            </a:r>
          </a:p>
          <a:p>
            <a:pPr marL="285750" indent="-285750">
              <a:buFont typeface="Arial" panose="020B0604020202020204" pitchFamily="34" charset="0"/>
              <a:buChar char="•"/>
            </a:pPr>
            <a:r>
              <a:rPr lang="en-US" sz="1400" dirty="0"/>
              <a:t>Did you have a good day before that or did it start off with a bad morning?</a:t>
            </a:r>
          </a:p>
          <a:p>
            <a:pPr marL="285750" indent="-285750">
              <a:buFont typeface="Arial" panose="020B0604020202020204" pitchFamily="34" charset="0"/>
              <a:buChar char="•"/>
            </a:pPr>
            <a:r>
              <a:rPr lang="en-US" sz="1400" dirty="0"/>
              <a:t>Were you hungry or tired? (physical feelings)</a:t>
            </a:r>
          </a:p>
          <a:p>
            <a:pPr marL="285750" indent="-285750">
              <a:buFont typeface="Arial" panose="020B0604020202020204" pitchFamily="34" charset="0"/>
              <a:buChar char="•"/>
            </a:pPr>
            <a:r>
              <a:rPr lang="en-US" sz="1400" dirty="0"/>
              <a:t>Who else was around you?</a:t>
            </a:r>
          </a:p>
          <a:p>
            <a:pPr marL="285750" indent="-285750">
              <a:buFont typeface="Arial" panose="020B0604020202020204" pitchFamily="34" charset="0"/>
              <a:buChar char="•"/>
            </a:pPr>
            <a:r>
              <a:rPr lang="en-US" sz="1400" dirty="0"/>
              <a:t>Where were you?</a:t>
            </a:r>
          </a:p>
        </p:txBody>
      </p:sp>
      <p:sp>
        <p:nvSpPr>
          <p:cNvPr id="6" name="TextBox 5">
            <a:extLst>
              <a:ext uri="{FF2B5EF4-FFF2-40B4-BE49-F238E27FC236}">
                <a16:creationId xmlns:a16="http://schemas.microsoft.com/office/drawing/2014/main" id="{BF8F9005-FC48-45B5-B7F7-A1E28EEA4DAF}"/>
              </a:ext>
            </a:extLst>
          </p:cNvPr>
          <p:cNvSpPr txBox="1"/>
          <p:nvPr/>
        </p:nvSpPr>
        <p:spPr>
          <a:xfrm>
            <a:off x="351692" y="4958551"/>
            <a:ext cx="2926080" cy="1200329"/>
          </a:xfrm>
          <a:prstGeom prst="rect">
            <a:avLst/>
          </a:prstGeom>
          <a:noFill/>
          <a:ln>
            <a:solidFill>
              <a:schemeClr val="tx1">
                <a:lumMod val="95000"/>
                <a:lumOff val="5000"/>
              </a:schemeClr>
            </a:solidFill>
          </a:ln>
        </p:spPr>
        <p:txBody>
          <a:bodyPr wrap="square" rtlCol="0">
            <a:spAutoFit/>
          </a:bodyPr>
          <a:lstStyle/>
          <a:p>
            <a:pPr lvl="0"/>
            <a:r>
              <a:rPr lang="en-US" sz="1200" b="1" dirty="0">
                <a:solidFill>
                  <a:prstClr val="black"/>
                </a:solidFill>
                <a:latin typeface="KG Part of Me" panose="02000506000000020003" pitchFamily="2" charset="77"/>
              </a:rPr>
              <a:t>Examples of patterns:</a:t>
            </a:r>
          </a:p>
          <a:p>
            <a:pPr marL="171450" lvl="0" indent="-171450">
              <a:buFont typeface="Arial" panose="020B0604020202020204" pitchFamily="34" charset="0"/>
              <a:buChar char="•"/>
            </a:pPr>
            <a:r>
              <a:rPr lang="en-US" sz="1200" dirty="0">
                <a:solidFill>
                  <a:prstClr val="black"/>
                </a:solidFill>
                <a:latin typeface="KG Part of Me" panose="02000506000000020003" pitchFamily="2" charset="77"/>
              </a:rPr>
              <a:t>My little brother is usually with me when I get too angry.</a:t>
            </a:r>
          </a:p>
          <a:p>
            <a:pPr marL="171450" lvl="0" indent="-171450">
              <a:buFont typeface="Arial" panose="020B0604020202020204" pitchFamily="34" charset="0"/>
              <a:buChar char="•"/>
            </a:pPr>
            <a:r>
              <a:rPr lang="en-US" sz="1200" dirty="0">
                <a:solidFill>
                  <a:prstClr val="black"/>
                </a:solidFill>
                <a:latin typeface="KG Part of Me" panose="02000506000000020003" pitchFamily="2" charset="77"/>
              </a:rPr>
              <a:t>It only happens at home.</a:t>
            </a:r>
          </a:p>
          <a:p>
            <a:pPr marL="171450" lvl="0" indent="-171450">
              <a:buFont typeface="Arial" panose="020B0604020202020204" pitchFamily="34" charset="0"/>
              <a:buChar char="•"/>
            </a:pPr>
            <a:r>
              <a:rPr lang="en-US" sz="1200" dirty="0">
                <a:solidFill>
                  <a:prstClr val="black"/>
                </a:solidFill>
                <a:latin typeface="KG Part of Me" panose="02000506000000020003" pitchFamily="2" charset="77"/>
              </a:rPr>
              <a:t>It only happens when I’m hungry.</a:t>
            </a:r>
          </a:p>
          <a:p>
            <a:pPr marL="171450" lvl="0" indent="-171450">
              <a:buFont typeface="Arial" panose="020B0604020202020204" pitchFamily="34" charset="0"/>
              <a:buChar char="•"/>
            </a:pPr>
            <a:r>
              <a:rPr lang="en-US" sz="1200" dirty="0">
                <a:solidFill>
                  <a:prstClr val="black"/>
                </a:solidFill>
                <a:latin typeface="KG Part of Me" panose="02000506000000020003" pitchFamily="2" charset="77"/>
              </a:rPr>
              <a:t>It never happens when mom is home</a:t>
            </a:r>
            <a:endParaRPr lang="en-US" dirty="0"/>
          </a:p>
        </p:txBody>
      </p:sp>
    </p:spTree>
    <p:extLst>
      <p:ext uri="{BB962C8B-B14F-4D97-AF65-F5344CB8AC3E}">
        <p14:creationId xmlns:p14="http://schemas.microsoft.com/office/powerpoint/2010/main" val="353465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Overview</a:t>
            </a:r>
          </a:p>
        </p:txBody>
      </p:sp>
      <p:sp>
        <p:nvSpPr>
          <p:cNvPr id="2" name="Rectangle 1">
            <a:extLst>
              <a:ext uri="{FF2B5EF4-FFF2-40B4-BE49-F238E27FC236}">
                <a16:creationId xmlns:a16="http://schemas.microsoft.com/office/drawing/2014/main" id="{D3D79B74-68E1-4E54-AB5A-88A0E3B807DE}"/>
              </a:ext>
            </a:extLst>
          </p:cNvPr>
          <p:cNvSpPr/>
          <p:nvPr/>
        </p:nvSpPr>
        <p:spPr>
          <a:xfrm>
            <a:off x="609600" y="1563919"/>
            <a:ext cx="10972800" cy="3785652"/>
          </a:xfrm>
          <a:prstGeom prst="rect">
            <a:avLst/>
          </a:prstGeom>
        </p:spPr>
        <p:txBody>
          <a:bodyPr wrap="square">
            <a:spAutoFit/>
          </a:bodyPr>
          <a:lstStyle/>
          <a:p>
            <a:r>
              <a:rPr lang="en-US" sz="2400" dirty="0">
                <a:solidFill>
                  <a:srgbClr val="505050"/>
                </a:solidFill>
                <a:latin typeface="Century Schoolbook" panose="02040604050505020304" pitchFamily="18" charset="0"/>
              </a:rPr>
              <a:t>According to the American Psychological Association, when a adolescents  anger gets out of control and turns destructive, it leads to problems at school, in personal relationships and in his overall quality of life. Teens with difficulty managing their anger effectively tend to respond with verbal and physical aggression. </a:t>
            </a:r>
          </a:p>
          <a:p>
            <a:endParaRPr lang="en-US" sz="2400" dirty="0">
              <a:solidFill>
                <a:srgbClr val="505050"/>
              </a:solidFill>
              <a:latin typeface="Century Schoolbook" panose="02040604050505020304" pitchFamily="18" charset="0"/>
            </a:endParaRPr>
          </a:p>
          <a:p>
            <a:r>
              <a:rPr lang="en-US" sz="2400" dirty="0">
                <a:solidFill>
                  <a:srgbClr val="505050"/>
                </a:solidFill>
                <a:latin typeface="Century Schoolbook" panose="02040604050505020304" pitchFamily="18" charset="0"/>
              </a:rPr>
              <a:t>Anger management techniques can help build teens' awareness of anger and improve their ability to implement better self-control skills. For anger management to be successful, it's important for teens to be accountable for their anger and avoid blaming their emotions on other people or events.</a:t>
            </a:r>
            <a:endParaRPr lang="en-US" sz="2400" dirty="0">
              <a:latin typeface="Century Schoolbook" panose="02040604050505020304" pitchFamily="18" charset="0"/>
            </a:endParaRP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332050" y="-545124"/>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a:t>
            </a:r>
            <a:br>
              <a:rPr lang="en-US" sz="6000" dirty="0">
                <a:solidFill>
                  <a:schemeClr val="bg1"/>
                </a:solidFill>
                <a:latin typeface="Bookman Old Style" panose="02050604050505020204" pitchFamily="18" charset="0"/>
              </a:rPr>
            </a:br>
            <a:endParaRPr lang="en-US" sz="4000" dirty="0">
              <a:solidFill>
                <a:schemeClr val="bg1"/>
              </a:solidFill>
              <a:latin typeface="Bookman Old Style" panose="02050604050505020204" pitchFamily="18" charset="0"/>
            </a:endParaRPr>
          </a:p>
        </p:txBody>
      </p:sp>
      <p:pic>
        <p:nvPicPr>
          <p:cNvPr id="3" name="Picture 2">
            <a:extLst>
              <a:ext uri="{FF2B5EF4-FFF2-40B4-BE49-F238E27FC236}">
                <a16:creationId xmlns:a16="http://schemas.microsoft.com/office/drawing/2014/main" id="{17354CA3-E63F-4CDE-8E7D-3F04147E2BE4}"/>
              </a:ext>
            </a:extLst>
          </p:cNvPr>
          <p:cNvPicPr>
            <a:picLocks noChangeAspect="1"/>
          </p:cNvPicPr>
          <p:nvPr/>
        </p:nvPicPr>
        <p:blipFill>
          <a:blip r:embed="rId2"/>
          <a:stretch>
            <a:fillRect/>
          </a:stretch>
        </p:blipFill>
        <p:spPr>
          <a:xfrm>
            <a:off x="3899180" y="2439498"/>
            <a:ext cx="4393640" cy="3694015"/>
          </a:xfrm>
          <a:prstGeom prst="rect">
            <a:avLst/>
          </a:prstGeom>
        </p:spPr>
      </p:pic>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12728673-90ED-4AD3-BB3B-C9DEB4BC4F4C}"/>
              </a:ext>
            </a:extLst>
          </p:cNvPr>
          <p:cNvPicPr>
            <a:picLocks noChangeAspect="1"/>
          </p:cNvPicPr>
          <p:nvPr/>
        </p:nvPicPr>
        <p:blipFill>
          <a:blip r:embed="rId3"/>
          <a:stretch>
            <a:fillRect/>
          </a:stretch>
        </p:blipFill>
        <p:spPr>
          <a:xfrm>
            <a:off x="2355605" y="1366729"/>
            <a:ext cx="5958401" cy="5204481"/>
          </a:xfrm>
          <a:prstGeom prst="rect">
            <a:avLst/>
          </a:prstGeom>
        </p:spPr>
      </p:pic>
    </p:spTree>
    <p:extLst>
      <p:ext uri="{BB962C8B-B14F-4D97-AF65-F5344CB8AC3E}">
        <p14:creationId xmlns:p14="http://schemas.microsoft.com/office/powerpoint/2010/main" val="377971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4" name="Picture 3">
            <a:extLst>
              <a:ext uri="{FF2B5EF4-FFF2-40B4-BE49-F238E27FC236}">
                <a16:creationId xmlns:a16="http://schemas.microsoft.com/office/drawing/2014/main" id="{44C476A7-23F0-4F9C-99D1-F602046F71E0}"/>
              </a:ext>
            </a:extLst>
          </p:cNvPr>
          <p:cNvPicPr>
            <a:picLocks noChangeAspect="1"/>
          </p:cNvPicPr>
          <p:nvPr/>
        </p:nvPicPr>
        <p:blipFill>
          <a:blip r:embed="rId3"/>
          <a:stretch>
            <a:fillRect/>
          </a:stretch>
        </p:blipFill>
        <p:spPr>
          <a:xfrm>
            <a:off x="3126764" y="1380797"/>
            <a:ext cx="5938471" cy="5274465"/>
          </a:xfrm>
          <a:prstGeom prst="rect">
            <a:avLst/>
          </a:prstGeom>
        </p:spPr>
      </p:pic>
    </p:spTree>
    <p:extLst>
      <p:ext uri="{BB962C8B-B14F-4D97-AF65-F5344CB8AC3E}">
        <p14:creationId xmlns:p14="http://schemas.microsoft.com/office/powerpoint/2010/main" val="212815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3FAD1EC6-C923-4AE7-9EA4-8E950C78D6FD}"/>
              </a:ext>
            </a:extLst>
          </p:cNvPr>
          <p:cNvPicPr>
            <a:picLocks noChangeAspect="1"/>
          </p:cNvPicPr>
          <p:nvPr/>
        </p:nvPicPr>
        <p:blipFill>
          <a:blip r:embed="rId3"/>
          <a:stretch>
            <a:fillRect/>
          </a:stretch>
        </p:blipFill>
        <p:spPr>
          <a:xfrm>
            <a:off x="2554814" y="1533976"/>
            <a:ext cx="5815463" cy="5044237"/>
          </a:xfrm>
          <a:prstGeom prst="rect">
            <a:avLst/>
          </a:prstGeom>
        </p:spPr>
      </p:pic>
    </p:spTree>
    <p:extLst>
      <p:ext uri="{BB962C8B-B14F-4D97-AF65-F5344CB8AC3E}">
        <p14:creationId xmlns:p14="http://schemas.microsoft.com/office/powerpoint/2010/main" val="340200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D5C6F117-E33F-4E5C-AD16-7178189A59C9}"/>
              </a:ext>
            </a:extLst>
          </p:cNvPr>
          <p:cNvPicPr>
            <a:picLocks noChangeAspect="1"/>
          </p:cNvPicPr>
          <p:nvPr/>
        </p:nvPicPr>
        <p:blipFill>
          <a:blip r:embed="rId3"/>
          <a:stretch>
            <a:fillRect/>
          </a:stretch>
        </p:blipFill>
        <p:spPr>
          <a:xfrm>
            <a:off x="2808912" y="1408931"/>
            <a:ext cx="5884922" cy="5216671"/>
          </a:xfrm>
          <a:prstGeom prst="rect">
            <a:avLst/>
          </a:prstGeom>
        </p:spPr>
      </p:pic>
    </p:spTree>
    <p:extLst>
      <p:ext uri="{BB962C8B-B14F-4D97-AF65-F5344CB8AC3E}">
        <p14:creationId xmlns:p14="http://schemas.microsoft.com/office/powerpoint/2010/main" val="1375281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0A365710-D507-44F5-92A1-4AC1D3844528}"/>
              </a:ext>
            </a:extLst>
          </p:cNvPr>
          <p:cNvPicPr>
            <a:picLocks noChangeAspect="1"/>
          </p:cNvPicPr>
          <p:nvPr/>
        </p:nvPicPr>
        <p:blipFill rotWithShape="1">
          <a:blip r:embed="rId3"/>
          <a:srcRect r="1901"/>
          <a:stretch/>
        </p:blipFill>
        <p:spPr>
          <a:xfrm>
            <a:off x="3448049" y="1366729"/>
            <a:ext cx="5808493" cy="5026488"/>
          </a:xfrm>
          <a:prstGeom prst="rect">
            <a:avLst/>
          </a:prstGeom>
        </p:spPr>
      </p:pic>
    </p:spTree>
    <p:extLst>
      <p:ext uri="{BB962C8B-B14F-4D97-AF65-F5344CB8AC3E}">
        <p14:creationId xmlns:p14="http://schemas.microsoft.com/office/powerpoint/2010/main" val="298930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B34E6BC2-679C-49AA-917D-71047F76E961}"/>
              </a:ext>
            </a:extLst>
          </p:cNvPr>
          <p:cNvPicPr>
            <a:picLocks noChangeAspect="1"/>
          </p:cNvPicPr>
          <p:nvPr/>
        </p:nvPicPr>
        <p:blipFill>
          <a:blip r:embed="rId3"/>
          <a:stretch>
            <a:fillRect/>
          </a:stretch>
        </p:blipFill>
        <p:spPr>
          <a:xfrm>
            <a:off x="2494001" y="1366728"/>
            <a:ext cx="6045088" cy="5262271"/>
          </a:xfrm>
          <a:prstGeom prst="rect">
            <a:avLst/>
          </a:prstGeom>
        </p:spPr>
      </p:pic>
    </p:spTree>
    <p:extLst>
      <p:ext uri="{BB962C8B-B14F-4D97-AF65-F5344CB8AC3E}">
        <p14:creationId xmlns:p14="http://schemas.microsoft.com/office/powerpoint/2010/main" val="137718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75668-8F66-49FC-B8DF-0AFD4900D8A5}"/>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BD46EBDD-D9EA-4919-BF7A-D02E8CBFDB0A}"/>
              </a:ext>
            </a:extLst>
          </p:cNvPr>
          <p:cNvPicPr>
            <a:picLocks noChangeAspect="1"/>
          </p:cNvPicPr>
          <p:nvPr/>
        </p:nvPicPr>
        <p:blipFill>
          <a:blip r:embed="rId2"/>
          <a:stretch>
            <a:fillRect/>
          </a:stretch>
        </p:blipFill>
        <p:spPr>
          <a:xfrm>
            <a:off x="10283901" y="549794"/>
            <a:ext cx="1633870" cy="1633870"/>
          </a:xfrm>
          <a:prstGeom prst="rect">
            <a:avLst/>
          </a:prstGeom>
        </p:spPr>
      </p:pic>
      <p:pic>
        <p:nvPicPr>
          <p:cNvPr id="2" name="Picture 1">
            <a:extLst>
              <a:ext uri="{FF2B5EF4-FFF2-40B4-BE49-F238E27FC236}">
                <a16:creationId xmlns:a16="http://schemas.microsoft.com/office/drawing/2014/main" id="{7821ED1E-B7F4-46C8-ABFD-353A08E13B6B}"/>
              </a:ext>
            </a:extLst>
          </p:cNvPr>
          <p:cNvPicPr>
            <a:picLocks noChangeAspect="1"/>
          </p:cNvPicPr>
          <p:nvPr/>
        </p:nvPicPr>
        <p:blipFill>
          <a:blip r:embed="rId3"/>
          <a:stretch>
            <a:fillRect/>
          </a:stretch>
        </p:blipFill>
        <p:spPr>
          <a:xfrm>
            <a:off x="2706418" y="1366728"/>
            <a:ext cx="6254701" cy="5205525"/>
          </a:xfrm>
          <a:prstGeom prst="rect">
            <a:avLst/>
          </a:prstGeom>
        </p:spPr>
      </p:pic>
    </p:spTree>
    <p:extLst>
      <p:ext uri="{BB962C8B-B14F-4D97-AF65-F5344CB8AC3E}">
        <p14:creationId xmlns:p14="http://schemas.microsoft.com/office/powerpoint/2010/main" val="237674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4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408666" y="180894"/>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Objective</a:t>
            </a:r>
          </a:p>
        </p:txBody>
      </p:sp>
      <p:sp>
        <p:nvSpPr>
          <p:cNvPr id="5" name="Rectangle 4">
            <a:extLst>
              <a:ext uri="{FF2B5EF4-FFF2-40B4-BE49-F238E27FC236}">
                <a16:creationId xmlns:a16="http://schemas.microsoft.com/office/drawing/2014/main" id="{625D6149-A307-4611-9FB5-AC7A8D802DE5}"/>
              </a:ext>
            </a:extLst>
          </p:cNvPr>
          <p:cNvSpPr/>
          <p:nvPr/>
        </p:nvSpPr>
        <p:spPr>
          <a:xfrm>
            <a:off x="408666" y="1807947"/>
            <a:ext cx="10499189" cy="4031873"/>
          </a:xfrm>
          <a:prstGeom prst="rect">
            <a:avLst/>
          </a:prstGeom>
        </p:spPr>
        <p:txBody>
          <a:bodyPr wrap="square">
            <a:spAutoFit/>
          </a:bodyPr>
          <a:lstStyle/>
          <a:p>
            <a:pPr marL="285750" indent="-285750">
              <a:buFont typeface="Wingdings" panose="05000000000000000000" pitchFamily="2" charset="2"/>
              <a:buChar char="ü"/>
            </a:pPr>
            <a:r>
              <a:rPr lang="en-US" sz="3200" dirty="0">
                <a:latin typeface="Century Schoolbook" panose="02040604050505020304" pitchFamily="18" charset="0"/>
              </a:rPr>
              <a:t>  to enable students to describe anger and its effects on them</a:t>
            </a: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r>
              <a:rPr lang="en-US" sz="3200" dirty="0">
                <a:latin typeface="Century Schoolbook" panose="02040604050505020304" pitchFamily="18" charset="0"/>
              </a:rPr>
              <a:t>  to transition students from inappropriate action when angry to more constructive behavior</a:t>
            </a:r>
          </a:p>
          <a:p>
            <a:pPr marL="285750" indent="-285750">
              <a:buFont typeface="Wingdings" panose="05000000000000000000" pitchFamily="2" charset="2"/>
              <a:buChar char="ü"/>
            </a:pPr>
            <a:endParaRPr lang="en-US" sz="3200" dirty="0">
              <a:latin typeface="Century Schoolbook" panose="02040604050505020304" pitchFamily="18" charset="0"/>
            </a:endParaRPr>
          </a:p>
          <a:p>
            <a:pPr marL="285750" indent="-285750">
              <a:buFont typeface="Wingdings" panose="05000000000000000000" pitchFamily="2" charset="2"/>
              <a:buChar char="ü"/>
            </a:pPr>
            <a:r>
              <a:rPr lang="en-US" sz="3200" dirty="0">
                <a:latin typeface="Century Schoolbook" panose="02040604050505020304" pitchFamily="18" charset="0"/>
              </a:rPr>
              <a:t>  to give students options with which they can cope with their anger</a:t>
            </a:r>
          </a:p>
        </p:txBody>
      </p:sp>
    </p:spTree>
    <p:extLst>
      <p:ext uri="{BB962C8B-B14F-4D97-AF65-F5344CB8AC3E}">
        <p14:creationId xmlns:p14="http://schemas.microsoft.com/office/powerpoint/2010/main" val="7011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BD2D6-689B-4041-AD69-39A0B3DF43D7}"/>
              </a:ext>
            </a:extLst>
          </p:cNvPr>
          <p:cNvSpPr txBox="1"/>
          <p:nvPr/>
        </p:nvSpPr>
        <p:spPr>
          <a:xfrm>
            <a:off x="4853577" y="2053180"/>
            <a:ext cx="7454091" cy="3539430"/>
          </a:xfrm>
          <a:prstGeom prst="rect">
            <a:avLst/>
          </a:prstGeom>
          <a:noFill/>
        </p:spPr>
        <p:txBody>
          <a:bodyPr wrap="square" rtlCol="0">
            <a:spAutoFit/>
          </a:bodyPr>
          <a:lstStyle/>
          <a:p>
            <a:r>
              <a:rPr lang="en-US" sz="2800" b="1" dirty="0">
                <a:latin typeface="Century Schoolbook" panose="02040604050505020304" pitchFamily="18" charset="0"/>
              </a:rPr>
              <a:t>Anger: </a:t>
            </a:r>
            <a:r>
              <a:rPr lang="en-US" sz="2800" dirty="0">
                <a:latin typeface="Century Schoolbook" panose="02040604050505020304" pitchFamily="18" charset="0"/>
              </a:rPr>
              <a:t>a person’s response to a threat to himself or in a group with whom he identifies. Those threats can be either physical or psychological (“dissing” someone)</a:t>
            </a:r>
          </a:p>
          <a:p>
            <a:endParaRPr lang="en-US" sz="2800" dirty="0">
              <a:latin typeface="Century Schoolbook" panose="02040604050505020304" pitchFamily="18" charset="0"/>
            </a:endParaRPr>
          </a:p>
          <a:p>
            <a:r>
              <a:rPr lang="en-US" sz="2800" b="1" dirty="0">
                <a:latin typeface="Century Schoolbook" panose="02040604050505020304" pitchFamily="18" charset="0"/>
              </a:rPr>
              <a:t>Aggression: </a:t>
            </a:r>
            <a:r>
              <a:rPr lang="en-US" sz="2800" dirty="0">
                <a:latin typeface="Century Schoolbook" panose="02040604050505020304" pitchFamily="18" charset="0"/>
              </a:rPr>
              <a:t>a behavioral act that results in harming or hurting others </a:t>
            </a:r>
          </a:p>
        </p:txBody>
      </p:sp>
      <p:pic>
        <p:nvPicPr>
          <p:cNvPr id="4" name="Picture 3" descr="A picture containing person, wall, indoor, man&#10;&#10;Description automatically generated">
            <a:extLst>
              <a:ext uri="{FF2B5EF4-FFF2-40B4-BE49-F238E27FC236}">
                <a16:creationId xmlns:a16="http://schemas.microsoft.com/office/drawing/2014/main" id="{0E380FBE-F3DA-4EA8-8484-41465240C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15" y="2199623"/>
            <a:ext cx="4114432" cy="3246544"/>
          </a:xfrm>
          <a:prstGeom prst="rect">
            <a:avLst/>
          </a:prstGeom>
        </p:spPr>
      </p:pic>
      <p:sp>
        <p:nvSpPr>
          <p:cNvPr id="5" name="Title 1">
            <a:extLst>
              <a:ext uri="{FF2B5EF4-FFF2-40B4-BE49-F238E27FC236}">
                <a16:creationId xmlns:a16="http://schemas.microsoft.com/office/drawing/2014/main" id="{67391379-63C6-4A13-9A53-CB8301DAD42C}"/>
              </a:ext>
            </a:extLst>
          </p:cNvPr>
          <p:cNvSpPr txBox="1">
            <a:spLocks/>
          </p:cNvSpPr>
          <p:nvPr/>
        </p:nvSpPr>
        <p:spPr>
          <a:xfrm>
            <a:off x="591547" y="196384"/>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Bookman Old Style" panose="02050604050505020204" pitchFamily="18" charset="0"/>
              </a:rPr>
              <a:t>Vocabulary</a:t>
            </a:r>
          </a:p>
        </p:txBody>
      </p:sp>
    </p:spTree>
    <p:extLst>
      <p:ext uri="{BB962C8B-B14F-4D97-AF65-F5344CB8AC3E}">
        <p14:creationId xmlns:p14="http://schemas.microsoft.com/office/powerpoint/2010/main" val="109412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endParaRPr lang="en-US" sz="3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517300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905349" y="549795"/>
            <a:ext cx="2730060" cy="2050458"/>
          </a:xfrm>
          <a:prstGeom prst="rect">
            <a:avLst/>
          </a:prstGeom>
        </p:spPr>
      </p:pic>
      <p:sp>
        <p:nvSpPr>
          <p:cNvPr id="15" name="Rectangle 14">
            <a:extLst>
              <a:ext uri="{FF2B5EF4-FFF2-40B4-BE49-F238E27FC236}">
                <a16:creationId xmlns:a16="http://schemas.microsoft.com/office/drawing/2014/main" id="{198A76B3-6393-497A-A3B4-9D2E744A45A5}"/>
              </a:ext>
            </a:extLst>
          </p:cNvPr>
          <p:cNvSpPr/>
          <p:nvPr/>
        </p:nvSpPr>
        <p:spPr>
          <a:xfrm>
            <a:off x="5003411" y="1044033"/>
            <a:ext cx="6914359" cy="800219"/>
          </a:xfrm>
          <a:prstGeom prst="rect">
            <a:avLst/>
          </a:prstGeom>
        </p:spPr>
        <p:txBody>
          <a:bodyPr wrap="square">
            <a:spAutoFit/>
          </a:bodyPr>
          <a:lstStyle/>
          <a:p>
            <a:pPr algn="ctr"/>
            <a:r>
              <a:rPr lang="en-US" sz="2800" b="1" dirty="0">
                <a:highlight>
                  <a:srgbClr val="FFFF00"/>
                </a:highlight>
                <a:latin typeface="Bookman Old Style" panose="02050604050505020204" pitchFamily="18" charset="0"/>
                <a:hlinkClick r:id="rId4"/>
              </a:rPr>
              <a:t>“</a:t>
            </a:r>
            <a:r>
              <a:rPr lang="en-US" b="1" dirty="0">
                <a:highlight>
                  <a:srgbClr val="FFFF00"/>
                </a:highlight>
                <a:latin typeface="Bookman Old Style" panose="02050604050505020204" pitchFamily="18" charset="0"/>
                <a:hlinkClick r:id="rId4"/>
              </a:rPr>
              <a:t>He who angers you conquers you”</a:t>
            </a:r>
            <a:endParaRPr lang="en-US" b="1" dirty="0">
              <a:highlight>
                <a:srgbClr val="FFFF00"/>
              </a:highlight>
              <a:latin typeface="Bookman Old Style" panose="02050604050505020204" pitchFamily="18" charset="0"/>
            </a:endParaRPr>
          </a:p>
          <a:p>
            <a:pPr algn="ctr"/>
            <a:r>
              <a:rPr lang="en-US" b="1" dirty="0">
                <a:highlight>
                  <a:srgbClr val="FFFF00"/>
                </a:highlight>
                <a:latin typeface="Bookman Old Style" panose="02050604050505020204" pitchFamily="18" charset="0"/>
              </a:rPr>
              <a:t>Elizabeth Kenny</a:t>
            </a:r>
          </a:p>
        </p:txBody>
      </p:sp>
      <p:pic>
        <p:nvPicPr>
          <p:cNvPr id="3" name="Picture 2">
            <a:extLst>
              <a:ext uri="{FF2B5EF4-FFF2-40B4-BE49-F238E27FC236}">
                <a16:creationId xmlns:a16="http://schemas.microsoft.com/office/drawing/2014/main" id="{74E1390E-9D39-40CA-B9D1-865646A712C4}"/>
              </a:ext>
            </a:extLst>
          </p:cNvPr>
          <p:cNvPicPr>
            <a:picLocks noChangeAspect="1"/>
          </p:cNvPicPr>
          <p:nvPr/>
        </p:nvPicPr>
        <p:blipFill>
          <a:blip r:embed="rId5"/>
          <a:stretch>
            <a:fillRect/>
          </a:stretch>
        </p:blipFill>
        <p:spPr>
          <a:xfrm>
            <a:off x="994444" y="2897978"/>
            <a:ext cx="2886315" cy="3717574"/>
          </a:xfrm>
          <a:prstGeom prst="rect">
            <a:avLst/>
          </a:prstGeom>
        </p:spPr>
      </p:pic>
      <p:sp>
        <p:nvSpPr>
          <p:cNvPr id="4" name="TextBox 3">
            <a:extLst>
              <a:ext uri="{FF2B5EF4-FFF2-40B4-BE49-F238E27FC236}">
                <a16:creationId xmlns:a16="http://schemas.microsoft.com/office/drawing/2014/main" id="{D1D04FA4-8640-4F70-B0A6-564ECB684E5C}"/>
              </a:ext>
            </a:extLst>
          </p:cNvPr>
          <p:cNvSpPr txBox="1"/>
          <p:nvPr/>
        </p:nvSpPr>
        <p:spPr>
          <a:xfrm>
            <a:off x="5416062" y="2314135"/>
            <a:ext cx="6775938" cy="4093428"/>
          </a:xfrm>
          <a:prstGeom prst="rect">
            <a:avLst/>
          </a:prstGeom>
          <a:noFill/>
        </p:spPr>
        <p:txBody>
          <a:bodyPr wrap="square" rtlCol="0">
            <a:spAutoFit/>
          </a:bodyPr>
          <a:lstStyle/>
          <a:p>
            <a:pPr marL="342900" indent="-342900">
              <a:buAutoNum type="arabicPeriod"/>
            </a:pPr>
            <a:r>
              <a:rPr lang="en-US" sz="2000" dirty="0">
                <a:latin typeface="Century Schoolbook" panose="02040604050505020304" pitchFamily="18" charset="0"/>
              </a:rPr>
              <a:t>Think of the last time you got angry</a:t>
            </a:r>
          </a:p>
          <a:p>
            <a:pPr marL="800100" lvl="1" indent="-342900">
              <a:buFont typeface="+mj-lt"/>
              <a:buAutoNum type="alphaLcParenR"/>
            </a:pPr>
            <a:r>
              <a:rPr lang="en-US" sz="2000" dirty="0">
                <a:latin typeface="Century Schoolbook" panose="02040604050505020304" pitchFamily="18" charset="0"/>
              </a:rPr>
              <a:t> can you identify where the anger came from</a:t>
            </a:r>
          </a:p>
          <a:p>
            <a:pPr marL="800100" lvl="1" indent="-342900">
              <a:buFont typeface="+mj-lt"/>
              <a:buAutoNum type="alphaLcParenR"/>
            </a:pPr>
            <a:r>
              <a:rPr lang="en-US" sz="2000" dirty="0">
                <a:latin typeface="Century Schoolbook" panose="02040604050505020304" pitchFamily="18" charset="0"/>
              </a:rPr>
              <a:t>did the angry feeling have a synonym (frustration, sad, disappointment)</a:t>
            </a:r>
          </a:p>
          <a:p>
            <a:endParaRPr lang="en-US" sz="2000" dirty="0">
              <a:latin typeface="Century Schoolbook" panose="02040604050505020304" pitchFamily="18" charset="0"/>
            </a:endParaRPr>
          </a:p>
          <a:p>
            <a:pPr marL="342900" indent="-342900">
              <a:buAutoNum type="arabicPeriod"/>
            </a:pPr>
            <a:endParaRPr lang="en-US" sz="2000" dirty="0">
              <a:latin typeface="Century Schoolbook" panose="02040604050505020304" pitchFamily="18" charset="0"/>
            </a:endParaRPr>
          </a:p>
          <a:p>
            <a:pPr marL="342900" indent="-342900">
              <a:buAutoNum type="arabicPeriod"/>
            </a:pPr>
            <a:r>
              <a:rPr lang="en-US" sz="2000" dirty="0">
                <a:latin typeface="Century Schoolbook" panose="02040604050505020304" pitchFamily="18" charset="0"/>
              </a:rPr>
              <a:t> What happened when you got angry?</a:t>
            </a:r>
          </a:p>
          <a:p>
            <a:pPr marL="342900" indent="-342900">
              <a:buAutoNum type="arabicPeriod"/>
            </a:pPr>
            <a:endParaRPr lang="en-US" sz="2000" dirty="0">
              <a:latin typeface="Century Schoolbook" panose="02040604050505020304" pitchFamily="18" charset="0"/>
            </a:endParaRPr>
          </a:p>
          <a:p>
            <a:pPr marL="342900" indent="-342900">
              <a:buAutoNum type="arabicPeriod"/>
            </a:pPr>
            <a:r>
              <a:rPr lang="en-US" sz="2000" dirty="0">
                <a:latin typeface="Century Schoolbook" panose="02040604050505020304" pitchFamily="18" charset="0"/>
              </a:rPr>
              <a:t>What are some negative things you do when your angry?</a:t>
            </a:r>
          </a:p>
          <a:p>
            <a:pPr marL="342900" indent="-342900">
              <a:buAutoNum type="arabicPeriod"/>
            </a:pPr>
            <a:endParaRPr lang="en-US" sz="2000" dirty="0">
              <a:latin typeface="Century Schoolbook" panose="02040604050505020304" pitchFamily="18" charset="0"/>
            </a:endParaRPr>
          </a:p>
          <a:p>
            <a:pPr marL="342900" indent="-342900">
              <a:buAutoNum type="arabicPeriod"/>
            </a:pPr>
            <a:r>
              <a:rPr lang="en-US" sz="2000" dirty="0">
                <a:latin typeface="Century Schoolbook" panose="02040604050505020304" pitchFamily="18" charset="0"/>
              </a:rPr>
              <a:t>What are some positive things you do when you angry?</a:t>
            </a:r>
          </a:p>
        </p:txBody>
      </p:sp>
    </p:spTree>
    <p:extLst>
      <p:ext uri="{BB962C8B-B14F-4D97-AF65-F5344CB8AC3E}">
        <p14:creationId xmlns:p14="http://schemas.microsoft.com/office/powerpoint/2010/main" val="269062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2438400" y="221673"/>
            <a:ext cx="8645236" cy="1015663"/>
          </a:xfrm>
          <a:prstGeom prst="rect">
            <a:avLst/>
          </a:prstGeom>
          <a:noFill/>
        </p:spPr>
        <p:txBody>
          <a:bodyPr wrap="square" rtlCol="0">
            <a:spAutoFit/>
          </a:bodyPr>
          <a:lstStyle/>
          <a:p>
            <a:pPr algn="ctr"/>
            <a:r>
              <a:rPr lang="en-US" sz="6000" dirty="0">
                <a:latin typeface="Century Schoolbook" panose="02040604050505020304" pitchFamily="18" charset="0"/>
              </a:rPr>
              <a:t>Video</a:t>
            </a:r>
          </a:p>
        </p:txBody>
      </p:sp>
      <p:sp>
        <p:nvSpPr>
          <p:cNvPr id="2" name="Rectangle 1">
            <a:extLst>
              <a:ext uri="{FF2B5EF4-FFF2-40B4-BE49-F238E27FC236}">
                <a16:creationId xmlns:a16="http://schemas.microsoft.com/office/drawing/2014/main" id="{35DA1368-41DB-4C2E-BCAA-12AADEC2B52C}"/>
              </a:ext>
            </a:extLst>
          </p:cNvPr>
          <p:cNvSpPr/>
          <p:nvPr/>
        </p:nvSpPr>
        <p:spPr>
          <a:xfrm>
            <a:off x="3581625" y="6211669"/>
            <a:ext cx="5028749" cy="646331"/>
          </a:xfrm>
          <a:prstGeom prst="rect">
            <a:avLst/>
          </a:prstGeom>
        </p:spPr>
        <p:txBody>
          <a:bodyPr wrap="none">
            <a:spAutoFit/>
          </a:bodyPr>
          <a:lstStyle/>
          <a:p>
            <a:r>
              <a:rPr lang="en-US" dirty="0">
                <a:hlinkClick r:id="rId3"/>
              </a:rPr>
              <a:t>https://www.youtube.com/watch?v=d_5DU5opOFk</a:t>
            </a:r>
            <a:endParaRPr lang="en-US" dirty="0"/>
          </a:p>
          <a:p>
            <a:endParaRPr lang="en-US" dirty="0"/>
          </a:p>
        </p:txBody>
      </p:sp>
      <p:pic>
        <p:nvPicPr>
          <p:cNvPr id="4" name="Online Media 3" title="THE SCIENCE OF ANGER">
            <a:hlinkClick r:id="" action="ppaction://media"/>
            <a:extLst>
              <a:ext uri="{FF2B5EF4-FFF2-40B4-BE49-F238E27FC236}">
                <a16:creationId xmlns:a16="http://schemas.microsoft.com/office/drawing/2014/main" id="{C352F132-54ED-49CE-952F-1D6A8C26293F}"/>
              </a:ext>
            </a:extLst>
          </p:cNvPr>
          <p:cNvPicPr>
            <a:picLocks noRot="1" noChangeAspect="1"/>
          </p:cNvPicPr>
          <p:nvPr>
            <a:videoFile r:link="rId1"/>
          </p:nvPr>
        </p:nvPicPr>
        <p:blipFill>
          <a:blip r:embed="rId4"/>
          <a:stretch>
            <a:fillRect/>
          </a:stretch>
        </p:blipFill>
        <p:spPr>
          <a:xfrm>
            <a:off x="1725637" y="1053318"/>
            <a:ext cx="9106486" cy="5122398"/>
          </a:xfrm>
          <a:prstGeom prst="rect">
            <a:avLst/>
          </a:prstGeom>
        </p:spPr>
      </p:pic>
    </p:spTree>
    <p:extLst>
      <p:ext uri="{BB962C8B-B14F-4D97-AF65-F5344CB8AC3E}">
        <p14:creationId xmlns:p14="http://schemas.microsoft.com/office/powerpoint/2010/main" val="113447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D7FB-F1A1-4FB0-A434-67778F676EB6}"/>
              </a:ext>
            </a:extLst>
          </p:cNvPr>
          <p:cNvSpPr txBox="1">
            <a:spLocks/>
          </p:cNvSpPr>
          <p:nvPr/>
        </p:nvSpPr>
        <p:spPr>
          <a:xfrm>
            <a:off x="2128046" y="0"/>
            <a:ext cx="7257539"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Types of Aggression</a:t>
            </a:r>
          </a:p>
        </p:txBody>
      </p:sp>
      <p:sp>
        <p:nvSpPr>
          <p:cNvPr id="3" name="TextBox 2">
            <a:extLst>
              <a:ext uri="{FF2B5EF4-FFF2-40B4-BE49-F238E27FC236}">
                <a16:creationId xmlns:a16="http://schemas.microsoft.com/office/drawing/2014/main" id="{C0A097A8-7ED4-45EB-9D82-AC03AF3466C8}"/>
              </a:ext>
            </a:extLst>
          </p:cNvPr>
          <p:cNvSpPr txBox="1"/>
          <p:nvPr/>
        </p:nvSpPr>
        <p:spPr>
          <a:xfrm>
            <a:off x="616633" y="1822120"/>
            <a:ext cx="10958733" cy="4401205"/>
          </a:xfrm>
          <a:prstGeom prst="rect">
            <a:avLst/>
          </a:prstGeom>
          <a:noFill/>
        </p:spPr>
        <p:txBody>
          <a:bodyPr wrap="square" rtlCol="0">
            <a:spAutoFit/>
          </a:bodyPr>
          <a:lstStyle/>
          <a:p>
            <a:r>
              <a:rPr lang="en-US" sz="2800" b="1" dirty="0">
                <a:latin typeface="Century Schoolbook" panose="02040604050505020304" pitchFamily="18" charset="0"/>
              </a:rPr>
              <a:t>Physical Aggression</a:t>
            </a:r>
            <a:r>
              <a:rPr lang="en-US" sz="2800" dirty="0">
                <a:latin typeface="Century Schoolbook" panose="02040604050505020304" pitchFamily="18" charset="0"/>
              </a:rPr>
              <a:t>: entail violence such as shoving, fighting  </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a:p>
            <a:r>
              <a:rPr lang="en-US" sz="2800" b="1" dirty="0">
                <a:latin typeface="Century Schoolbook" panose="02040604050505020304" pitchFamily="18" charset="0"/>
              </a:rPr>
              <a:t>Verbal Aggression</a:t>
            </a:r>
            <a:r>
              <a:rPr lang="en-US" sz="2800" dirty="0">
                <a:latin typeface="Century Schoolbook" panose="02040604050505020304" pitchFamily="18" charset="0"/>
              </a:rPr>
              <a:t>: teasing and taunts that often can escalate into physical fight. With technology verbal aggression doesn’t have to take place in person. </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a:p>
            <a:r>
              <a:rPr lang="en-US" sz="2800" b="1" dirty="0">
                <a:latin typeface="Century Schoolbook" panose="02040604050505020304" pitchFamily="18" charset="0"/>
              </a:rPr>
              <a:t>Relational Aggression: </a:t>
            </a:r>
            <a:r>
              <a:rPr lang="en-US" sz="2800" dirty="0">
                <a:latin typeface="Century Schoolbook" panose="02040604050505020304" pitchFamily="18" charset="0"/>
              </a:rPr>
              <a:t>refers to acts intended to destroy other people’s social status or peer relationships</a:t>
            </a:r>
          </a:p>
        </p:txBody>
      </p:sp>
    </p:spTree>
    <p:extLst>
      <p:ext uri="{BB962C8B-B14F-4D97-AF65-F5344CB8AC3E}">
        <p14:creationId xmlns:p14="http://schemas.microsoft.com/office/powerpoint/2010/main" val="285337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endParaRPr lang="en-US" sz="3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757</Words>
  <Application>Microsoft Office PowerPoint</Application>
  <PresentationFormat>Widescreen</PresentationFormat>
  <Paragraphs>96</Paragraphs>
  <Slides>29</Slides>
  <Notes>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Bookman Old Style</vt:lpstr>
      <vt:lpstr>Calibri</vt:lpstr>
      <vt:lpstr>Calibri Light</vt:lpstr>
      <vt:lpstr>Century Schoolbook</vt:lpstr>
      <vt:lpstr>Impact</vt:lpstr>
      <vt:lpstr>KG Part of Me</vt:lpstr>
      <vt:lpstr>Wingdings</vt:lpstr>
      <vt:lpstr>Office Theme</vt:lpstr>
      <vt:lpstr>PowerPoint Presentation</vt:lpstr>
      <vt:lpstr>PowerPoint Presentation</vt:lpstr>
      <vt:lpstr>PowerPoint Presentation</vt:lpstr>
      <vt:lpstr>PowerPoint Presentation</vt:lpstr>
      <vt:lpstr>Monday </vt:lpstr>
      <vt:lpstr>Making Connection</vt:lpstr>
      <vt:lpstr>PowerPoint Presentation</vt:lpstr>
      <vt:lpstr>PowerPoint Presentation</vt:lpstr>
      <vt:lpstr>Tuesday </vt:lpstr>
      <vt:lpstr>Making Connection</vt:lpstr>
      <vt:lpstr>PowerPoint Presentation</vt:lpstr>
      <vt:lpstr>PowerPoint Presentation</vt:lpstr>
      <vt:lpstr>PowerPoint Presentation</vt:lpstr>
      <vt:lpstr>PowerPoint Presentation</vt:lpstr>
      <vt:lpstr>PowerPoint Presentation</vt:lpstr>
      <vt:lpstr>Thursday Anger Management </vt:lpstr>
      <vt:lpstr>Anger Management Tools</vt:lpstr>
      <vt:lpstr>PowerPoint Presentation</vt:lpstr>
      <vt:lpstr>PowerPoint Presentation</vt:lpstr>
      <vt:lpstr>Friday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1</cp:revision>
  <dcterms:created xsi:type="dcterms:W3CDTF">2019-04-15T01:56:46Z</dcterms:created>
  <dcterms:modified xsi:type="dcterms:W3CDTF">2019-04-15T03:15:58Z</dcterms:modified>
</cp:coreProperties>
</file>