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sldIdLst>
    <p:sldId id="268" r:id="rId2"/>
    <p:sldId id="384" r:id="rId3"/>
    <p:sldId id="382" r:id="rId4"/>
    <p:sldId id="383" r:id="rId5"/>
    <p:sldId id="387" r:id="rId6"/>
    <p:sldId id="388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3670D"/>
    <a:srgbClr val="83B61D"/>
    <a:srgbClr val="FFC200"/>
    <a:srgbClr val="5A9BD5"/>
    <a:srgbClr val="E11C47"/>
    <a:srgbClr val="20307E"/>
    <a:srgbClr val="129B3B"/>
    <a:srgbClr val="FFC000"/>
    <a:srgbClr val="CE4D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ED0F16C-86A7-47ED-94A7-B006995B7A6B}" v="9" dt="2019-02-19T02:00:32.25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059" autoAdjust="0"/>
    <p:restoredTop sz="94660"/>
  </p:normalViewPr>
  <p:slideViewPr>
    <p:cSldViewPr snapToGrid="0">
      <p:cViewPr varScale="1">
        <p:scale>
          <a:sx n="68" d="100"/>
          <a:sy n="68" d="100"/>
        </p:scale>
        <p:origin x="85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-509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2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2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2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3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3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3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3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3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3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3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2/19/2019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111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5AA21-1E7C-4C53-B5DF-416C3F46B75A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6926B-7EA5-4719-A2F5-8A37FF9A1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997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5AA21-1E7C-4C53-B5DF-416C3F46B75A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6926B-7EA5-4719-A2F5-8A37FF9A1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2921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bg>
      <p:bgPr>
        <a:solidFill>
          <a:srgbClr val="E367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18480E27-96A2-4860-AB3B-1433FD0293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500" b="94028" l="13203" r="85156">
                        <a14:foregroundMark x1="80078" y1="40694" x2="80078" y2="40694"/>
                        <a14:foregroundMark x1="79922" y1="40694" x2="79922" y2="40694"/>
                        <a14:foregroundMark x1="80078" y1="40694" x2="80078" y2="40694"/>
                        <a14:foregroundMark x1="80078" y1="40417" x2="80078" y2="40417"/>
                        <a14:foregroundMark x1="80078" y1="40417" x2="80078" y2="40417"/>
                        <a14:foregroundMark x1="80078" y1="40417" x2="80078" y2="40417"/>
                        <a14:foregroundMark x1="79609" y1="39306" x2="79609" y2="39306"/>
                        <a14:foregroundMark x1="78828" y1="52361" x2="78828" y2="52361"/>
                        <a14:foregroundMark x1="78828" y1="59167" x2="78672" y2="59167"/>
                        <a14:foregroundMark x1="78672" y1="59306" x2="78672" y2="59306"/>
                        <a14:foregroundMark x1="79141" y1="50000" x2="79141" y2="50972"/>
                        <a14:foregroundMark x1="79141" y1="50972" x2="79141" y2="50972"/>
                        <a14:foregroundMark x1="78984" y1="51944" x2="78984" y2="51667"/>
                        <a14:foregroundMark x1="82969" y1="53333" x2="82969" y2="53333"/>
                        <a14:foregroundMark x1="80547" y1="68194" x2="80547" y2="68194"/>
                        <a14:foregroundMark x1="80547" y1="68194" x2="80547" y2="68194"/>
                        <a14:foregroundMark x1="80547" y1="68194" x2="80547" y2="68194"/>
                        <a14:foregroundMark x1="78828" y1="68889" x2="78828" y2="68889"/>
                        <a14:foregroundMark x1="79922" y1="38611" x2="79922" y2="38611"/>
                        <a14:foregroundMark x1="63516" y1="41667" x2="63516" y2="41667"/>
                        <a14:foregroundMark x1="63516" y1="41667" x2="63516" y2="41667"/>
                        <a14:foregroundMark x1="77734" y1="38611" x2="77734" y2="38611"/>
                        <a14:foregroundMark x1="77734" y1="38750" x2="77734" y2="38750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81016" y1="71806" x2="81016" y2="71806"/>
                        <a14:foregroundMark x1="80078" y1="68611" x2="77734" y2="72778"/>
                        <a14:foregroundMark x1="72656" y1="72500" x2="71484" y2="65556"/>
                        <a14:foregroundMark x1="58125" y1="72500" x2="57969" y2="63889"/>
                        <a14:foregroundMark x1="48281" y1="72917" x2="48281" y2="72917"/>
                        <a14:foregroundMark x1="48125" y1="58889" x2="47969" y2="63611"/>
                        <a14:foregroundMark x1="48906" y1="66944" x2="49219" y2="72083"/>
                        <a14:foregroundMark x1="49531" y1="74444" x2="45859" y2="74444"/>
                        <a14:foregroundMark x1="34063" y1="44306" x2="34766" y2="49306"/>
                        <a14:foregroundMark x1="34766" y1="49306" x2="33594" y2="45278"/>
                        <a14:foregroundMark x1="32031" y1="63889" x2="32031" y2="63889"/>
                        <a14:foregroundMark x1="32031" y1="63889" x2="32031" y2="63889"/>
                        <a14:foregroundMark x1="32031" y1="63889" x2="32344" y2="94028"/>
                        <a14:foregroundMark x1="25000" y1="42639" x2="21875" y2="43750"/>
                        <a14:foregroundMark x1="26328" y1="52361" x2="26328" y2="52361"/>
                        <a14:foregroundMark x1="26328" y1="52917" x2="26016" y2="53611"/>
                        <a14:foregroundMark x1="26016" y1="54028" x2="26016" y2="58333"/>
                        <a14:foregroundMark x1="25156" y1="38056" x2="25156" y2="41111"/>
                        <a14:foregroundMark x1="18984" y1="48333" x2="17891" y2="46944"/>
                        <a14:foregroundMark x1="20078" y1="48611" x2="20078" y2="48611"/>
                        <a14:foregroundMark x1="17109" y1="56528" x2="17109" y2="58333"/>
                        <a14:foregroundMark x1="13906" y1="62917" x2="13281" y2="62639"/>
                        <a14:foregroundMark x1="17578" y1="44583" x2="17578" y2="45417"/>
                        <a14:foregroundMark x1="26172" y1="42083" x2="25469" y2="45278"/>
                        <a14:foregroundMark x1="85156" y1="64306" x2="82969" y2="648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00" t="33245" r="12500" b="23556"/>
          <a:stretch/>
        </p:blipFill>
        <p:spPr>
          <a:xfrm flipH="1">
            <a:off x="1552332" y="6147807"/>
            <a:ext cx="2132668" cy="733914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06904EC9-A409-47FA-9AA2-015F02E361D1}"/>
              </a:ext>
            </a:extLst>
          </p:cNvPr>
          <p:cNvSpPr/>
          <p:nvPr userDrawn="1"/>
        </p:nvSpPr>
        <p:spPr>
          <a:xfrm>
            <a:off x="272638" y="332510"/>
            <a:ext cx="11646724" cy="5995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2D41E5E-C698-40FE-A759-3CA7E46CAA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500" b="94028" l="13203" r="85156">
                        <a14:foregroundMark x1="80078" y1="40694" x2="80078" y2="40694"/>
                        <a14:foregroundMark x1="79922" y1="40694" x2="79922" y2="40694"/>
                        <a14:foregroundMark x1="80078" y1="40694" x2="80078" y2="40694"/>
                        <a14:foregroundMark x1="80078" y1="40417" x2="80078" y2="40417"/>
                        <a14:foregroundMark x1="80078" y1="40417" x2="80078" y2="40417"/>
                        <a14:foregroundMark x1="80078" y1="40417" x2="80078" y2="40417"/>
                        <a14:foregroundMark x1="79609" y1="39306" x2="79609" y2="39306"/>
                        <a14:foregroundMark x1="78828" y1="52361" x2="78828" y2="52361"/>
                        <a14:foregroundMark x1="78828" y1="59167" x2="78672" y2="59167"/>
                        <a14:foregroundMark x1="78672" y1="59306" x2="78672" y2="59306"/>
                        <a14:foregroundMark x1="79141" y1="50000" x2="79141" y2="50972"/>
                        <a14:foregroundMark x1="79141" y1="50972" x2="79141" y2="50972"/>
                        <a14:foregroundMark x1="78984" y1="51944" x2="78984" y2="51667"/>
                        <a14:foregroundMark x1="82969" y1="53333" x2="82969" y2="53333"/>
                        <a14:foregroundMark x1="80547" y1="68194" x2="80547" y2="68194"/>
                        <a14:foregroundMark x1="80547" y1="68194" x2="80547" y2="68194"/>
                        <a14:foregroundMark x1="80547" y1="68194" x2="80547" y2="68194"/>
                        <a14:foregroundMark x1="78828" y1="68889" x2="78828" y2="68889"/>
                        <a14:foregroundMark x1="79922" y1="38611" x2="79922" y2="38611"/>
                        <a14:foregroundMark x1="63516" y1="41667" x2="63516" y2="41667"/>
                        <a14:foregroundMark x1="63516" y1="41667" x2="63516" y2="41667"/>
                        <a14:foregroundMark x1="77734" y1="38611" x2="77734" y2="38611"/>
                        <a14:foregroundMark x1="77734" y1="38750" x2="77734" y2="38750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81016" y1="71806" x2="81016" y2="71806"/>
                        <a14:foregroundMark x1="80078" y1="68611" x2="77734" y2="72778"/>
                        <a14:foregroundMark x1="72656" y1="72500" x2="71484" y2="65556"/>
                        <a14:foregroundMark x1="58125" y1="72500" x2="57969" y2="63889"/>
                        <a14:foregroundMark x1="48281" y1="72917" x2="48281" y2="72917"/>
                        <a14:foregroundMark x1="48125" y1="58889" x2="47969" y2="63611"/>
                        <a14:foregroundMark x1="48906" y1="66944" x2="49219" y2="72083"/>
                        <a14:foregroundMark x1="49531" y1="74444" x2="45859" y2="74444"/>
                        <a14:foregroundMark x1="34063" y1="44306" x2="34766" y2="49306"/>
                        <a14:foregroundMark x1="34766" y1="49306" x2="33594" y2="45278"/>
                        <a14:foregroundMark x1="32031" y1="63889" x2="32031" y2="63889"/>
                        <a14:foregroundMark x1="32031" y1="63889" x2="32031" y2="63889"/>
                        <a14:foregroundMark x1="32031" y1="63889" x2="32344" y2="94028"/>
                        <a14:foregroundMark x1="25000" y1="42639" x2="21875" y2="43750"/>
                        <a14:foregroundMark x1="26328" y1="52361" x2="26328" y2="52361"/>
                        <a14:foregroundMark x1="26328" y1="52917" x2="26016" y2="53611"/>
                        <a14:foregroundMark x1="26016" y1="54028" x2="26016" y2="58333"/>
                        <a14:foregroundMark x1="25156" y1="38056" x2="25156" y2="41111"/>
                        <a14:foregroundMark x1="18984" y1="48333" x2="17891" y2="46944"/>
                        <a14:foregroundMark x1="20078" y1="48611" x2="20078" y2="48611"/>
                        <a14:foregroundMark x1="17109" y1="56528" x2="17109" y2="58333"/>
                        <a14:foregroundMark x1="13906" y1="62917" x2="13281" y2="62639"/>
                        <a14:foregroundMark x1="17578" y1="44583" x2="17578" y2="45417"/>
                        <a14:foregroundMark x1="26172" y1="42083" x2="25469" y2="45278"/>
                        <a14:foregroundMark x1="85156" y1="64306" x2="82969" y2="648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00" t="33245" r="12500" b="23556"/>
          <a:stretch/>
        </p:blipFill>
        <p:spPr>
          <a:xfrm>
            <a:off x="7321046" y="6071616"/>
            <a:ext cx="2371911" cy="78638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4DB0854-EE10-4150-82B1-A8222D50D2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500" b="94028" l="13203" r="85156">
                        <a14:foregroundMark x1="80078" y1="40694" x2="80078" y2="40694"/>
                        <a14:foregroundMark x1="79922" y1="40694" x2="79922" y2="40694"/>
                        <a14:foregroundMark x1="80078" y1="40694" x2="80078" y2="40694"/>
                        <a14:foregroundMark x1="80078" y1="40417" x2="80078" y2="40417"/>
                        <a14:foregroundMark x1="80078" y1="40417" x2="80078" y2="40417"/>
                        <a14:foregroundMark x1="80078" y1="40417" x2="80078" y2="40417"/>
                        <a14:foregroundMark x1="79609" y1="39306" x2="79609" y2="39306"/>
                        <a14:foregroundMark x1="78828" y1="52361" x2="78828" y2="52361"/>
                        <a14:foregroundMark x1="78828" y1="59167" x2="78672" y2="59167"/>
                        <a14:foregroundMark x1="78672" y1="59306" x2="78672" y2="59306"/>
                        <a14:foregroundMark x1="79141" y1="50000" x2="79141" y2="50972"/>
                        <a14:foregroundMark x1="79141" y1="50972" x2="79141" y2="50972"/>
                        <a14:foregroundMark x1="78984" y1="51944" x2="78984" y2="51667"/>
                        <a14:foregroundMark x1="82969" y1="53333" x2="82969" y2="53333"/>
                        <a14:foregroundMark x1="80547" y1="68194" x2="80547" y2="68194"/>
                        <a14:foregroundMark x1="80547" y1="68194" x2="80547" y2="68194"/>
                        <a14:foregroundMark x1="80547" y1="68194" x2="80547" y2="68194"/>
                        <a14:foregroundMark x1="78828" y1="68889" x2="78828" y2="68889"/>
                        <a14:foregroundMark x1="79922" y1="38611" x2="79922" y2="38611"/>
                        <a14:foregroundMark x1="63516" y1="41667" x2="63516" y2="41667"/>
                        <a14:foregroundMark x1="63516" y1="41667" x2="63516" y2="41667"/>
                        <a14:foregroundMark x1="77734" y1="38611" x2="77734" y2="38611"/>
                        <a14:foregroundMark x1="77734" y1="38750" x2="77734" y2="38750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81016" y1="71806" x2="81016" y2="71806"/>
                        <a14:foregroundMark x1="80078" y1="68611" x2="77734" y2="72778"/>
                        <a14:foregroundMark x1="72656" y1="72500" x2="71484" y2="65556"/>
                        <a14:foregroundMark x1="58125" y1="72500" x2="57969" y2="63889"/>
                        <a14:foregroundMark x1="48281" y1="72917" x2="48281" y2="72917"/>
                        <a14:foregroundMark x1="48125" y1="58889" x2="47969" y2="63611"/>
                        <a14:foregroundMark x1="48906" y1="66944" x2="49219" y2="72083"/>
                        <a14:foregroundMark x1="49531" y1="74444" x2="45859" y2="74444"/>
                        <a14:foregroundMark x1="34063" y1="44306" x2="34766" y2="49306"/>
                        <a14:foregroundMark x1="34766" y1="49306" x2="33594" y2="45278"/>
                        <a14:foregroundMark x1="32031" y1="63889" x2="32031" y2="63889"/>
                        <a14:foregroundMark x1="32031" y1="63889" x2="32031" y2="63889"/>
                        <a14:foregroundMark x1="32031" y1="63889" x2="32344" y2="94028"/>
                        <a14:foregroundMark x1="25000" y1="42639" x2="21875" y2="43750"/>
                        <a14:foregroundMark x1="26328" y1="52361" x2="26328" y2="52361"/>
                        <a14:foregroundMark x1="26328" y1="52917" x2="26016" y2="53611"/>
                        <a14:foregroundMark x1="26016" y1="54028" x2="26016" y2="58333"/>
                        <a14:foregroundMark x1="25156" y1="38056" x2="25156" y2="41111"/>
                        <a14:foregroundMark x1="18984" y1="48333" x2="17891" y2="46944"/>
                        <a14:foregroundMark x1="20078" y1="48611" x2="20078" y2="48611"/>
                        <a14:foregroundMark x1="17109" y1="56528" x2="17109" y2="58333"/>
                        <a14:foregroundMark x1="13906" y1="62917" x2="13281" y2="62639"/>
                        <a14:foregroundMark x1="17578" y1="44583" x2="17578" y2="45417"/>
                        <a14:foregroundMark x1="26172" y1="42083" x2="25469" y2="45278"/>
                        <a14:foregroundMark x1="85156" y1="64306" x2="82969" y2="648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00" t="33245" r="30867" b="23556"/>
          <a:stretch/>
        </p:blipFill>
        <p:spPr>
          <a:xfrm flipH="1">
            <a:off x="6665445" y="6093418"/>
            <a:ext cx="1441049" cy="76458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93FFB0A-B558-4BF5-B739-DF0E1857D6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500" b="94028" l="13203" r="85156">
                        <a14:foregroundMark x1="80078" y1="40694" x2="80078" y2="40694"/>
                        <a14:foregroundMark x1="79922" y1="40694" x2="79922" y2="40694"/>
                        <a14:foregroundMark x1="80078" y1="40694" x2="80078" y2="40694"/>
                        <a14:foregroundMark x1="80078" y1="40417" x2="80078" y2="40417"/>
                        <a14:foregroundMark x1="80078" y1="40417" x2="80078" y2="40417"/>
                        <a14:foregroundMark x1="80078" y1="40417" x2="80078" y2="40417"/>
                        <a14:foregroundMark x1="79609" y1="39306" x2="79609" y2="39306"/>
                        <a14:foregroundMark x1="78828" y1="52361" x2="78828" y2="52361"/>
                        <a14:foregroundMark x1="78828" y1="59167" x2="78672" y2="59167"/>
                        <a14:foregroundMark x1="78672" y1="59306" x2="78672" y2="59306"/>
                        <a14:foregroundMark x1="79141" y1="50000" x2="79141" y2="50972"/>
                        <a14:foregroundMark x1="79141" y1="50972" x2="79141" y2="50972"/>
                        <a14:foregroundMark x1="78984" y1="51944" x2="78984" y2="51667"/>
                        <a14:foregroundMark x1="82969" y1="53333" x2="82969" y2="53333"/>
                        <a14:foregroundMark x1="80547" y1="68194" x2="80547" y2="68194"/>
                        <a14:foregroundMark x1="80547" y1="68194" x2="80547" y2="68194"/>
                        <a14:foregroundMark x1="80547" y1="68194" x2="80547" y2="68194"/>
                        <a14:foregroundMark x1="78828" y1="68889" x2="78828" y2="68889"/>
                        <a14:foregroundMark x1="79922" y1="38611" x2="79922" y2="38611"/>
                        <a14:foregroundMark x1="63516" y1="41667" x2="63516" y2="41667"/>
                        <a14:foregroundMark x1="63516" y1="41667" x2="63516" y2="41667"/>
                        <a14:foregroundMark x1="77734" y1="38611" x2="77734" y2="38611"/>
                        <a14:foregroundMark x1="77734" y1="38750" x2="77734" y2="38750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81016" y1="71806" x2="81016" y2="71806"/>
                        <a14:foregroundMark x1="80078" y1="68611" x2="77734" y2="72778"/>
                        <a14:foregroundMark x1="72656" y1="72500" x2="71484" y2="65556"/>
                        <a14:foregroundMark x1="58125" y1="72500" x2="57969" y2="63889"/>
                        <a14:foregroundMark x1="48281" y1="72917" x2="48281" y2="72917"/>
                        <a14:foregroundMark x1="48125" y1="58889" x2="47969" y2="63611"/>
                        <a14:foregroundMark x1="48906" y1="66944" x2="49219" y2="72083"/>
                        <a14:foregroundMark x1="49531" y1="74444" x2="45859" y2="74444"/>
                        <a14:foregroundMark x1="34063" y1="44306" x2="34766" y2="49306"/>
                        <a14:foregroundMark x1="34766" y1="49306" x2="33594" y2="45278"/>
                        <a14:foregroundMark x1="32031" y1="63889" x2="32031" y2="63889"/>
                        <a14:foregroundMark x1="32031" y1="63889" x2="32031" y2="63889"/>
                        <a14:foregroundMark x1="32031" y1="63889" x2="32344" y2="94028"/>
                        <a14:foregroundMark x1="25000" y1="42639" x2="21875" y2="43750"/>
                        <a14:foregroundMark x1="26328" y1="52361" x2="26328" y2="52361"/>
                        <a14:foregroundMark x1="26328" y1="52917" x2="26016" y2="53611"/>
                        <a14:foregroundMark x1="26016" y1="54028" x2="26016" y2="58333"/>
                        <a14:foregroundMark x1="25156" y1="38056" x2="25156" y2="41111"/>
                        <a14:foregroundMark x1="18984" y1="48333" x2="17891" y2="46944"/>
                        <a14:foregroundMark x1="20078" y1="48611" x2="20078" y2="48611"/>
                        <a14:foregroundMark x1="17109" y1="56528" x2="17109" y2="58333"/>
                        <a14:foregroundMark x1="13906" y1="62917" x2="13281" y2="62639"/>
                        <a14:foregroundMark x1="17578" y1="44583" x2="17578" y2="45417"/>
                        <a14:foregroundMark x1="26172" y1="42083" x2="25469" y2="45278"/>
                        <a14:foregroundMark x1="85156" y1="64306" x2="82969" y2="648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00" t="33245" r="12500" b="23556"/>
          <a:stretch/>
        </p:blipFill>
        <p:spPr>
          <a:xfrm>
            <a:off x="99361" y="5571734"/>
            <a:ext cx="2776994" cy="103315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DA1B274-A7B9-4C9C-979E-7D8257C169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500" b="94028" l="13203" r="85156">
                        <a14:foregroundMark x1="80078" y1="40694" x2="80078" y2="40694"/>
                        <a14:foregroundMark x1="79922" y1="40694" x2="79922" y2="40694"/>
                        <a14:foregroundMark x1="80078" y1="40694" x2="80078" y2="40694"/>
                        <a14:foregroundMark x1="80078" y1="40417" x2="80078" y2="40417"/>
                        <a14:foregroundMark x1="80078" y1="40417" x2="80078" y2="40417"/>
                        <a14:foregroundMark x1="80078" y1="40417" x2="80078" y2="40417"/>
                        <a14:foregroundMark x1="79609" y1="39306" x2="79609" y2="39306"/>
                        <a14:foregroundMark x1="78828" y1="52361" x2="78828" y2="52361"/>
                        <a14:foregroundMark x1="78828" y1="59167" x2="78672" y2="59167"/>
                        <a14:foregroundMark x1="78672" y1="59306" x2="78672" y2="59306"/>
                        <a14:foregroundMark x1="79141" y1="50000" x2="79141" y2="50972"/>
                        <a14:foregroundMark x1="79141" y1="50972" x2="79141" y2="50972"/>
                        <a14:foregroundMark x1="78984" y1="51944" x2="78984" y2="51667"/>
                        <a14:foregroundMark x1="82969" y1="53333" x2="82969" y2="53333"/>
                        <a14:foregroundMark x1="80547" y1="68194" x2="80547" y2="68194"/>
                        <a14:foregroundMark x1="80547" y1="68194" x2="80547" y2="68194"/>
                        <a14:foregroundMark x1="80547" y1="68194" x2="80547" y2="68194"/>
                        <a14:foregroundMark x1="78828" y1="68889" x2="78828" y2="68889"/>
                        <a14:foregroundMark x1="79922" y1="38611" x2="79922" y2="38611"/>
                        <a14:foregroundMark x1="63516" y1="41667" x2="63516" y2="41667"/>
                        <a14:foregroundMark x1="63516" y1="41667" x2="63516" y2="41667"/>
                        <a14:foregroundMark x1="77734" y1="38611" x2="77734" y2="38611"/>
                        <a14:foregroundMark x1="77734" y1="38750" x2="77734" y2="38750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81016" y1="71806" x2="81016" y2="71806"/>
                        <a14:foregroundMark x1="80078" y1="68611" x2="77734" y2="72778"/>
                        <a14:foregroundMark x1="72656" y1="72500" x2="71484" y2="65556"/>
                        <a14:foregroundMark x1="58125" y1="72500" x2="57969" y2="63889"/>
                        <a14:foregroundMark x1="48281" y1="72917" x2="48281" y2="72917"/>
                        <a14:foregroundMark x1="48125" y1="58889" x2="47969" y2="63611"/>
                        <a14:foregroundMark x1="48906" y1="66944" x2="49219" y2="72083"/>
                        <a14:foregroundMark x1="49531" y1="74444" x2="45859" y2="74444"/>
                        <a14:foregroundMark x1="34063" y1="44306" x2="34766" y2="49306"/>
                        <a14:foregroundMark x1="34766" y1="49306" x2="33594" y2="45278"/>
                        <a14:foregroundMark x1="32031" y1="63889" x2="32031" y2="63889"/>
                        <a14:foregroundMark x1="32031" y1="63889" x2="32031" y2="63889"/>
                        <a14:foregroundMark x1="32031" y1="63889" x2="32344" y2="94028"/>
                        <a14:foregroundMark x1="25000" y1="42639" x2="21875" y2="43750"/>
                        <a14:foregroundMark x1="26328" y1="52361" x2="26328" y2="52361"/>
                        <a14:foregroundMark x1="26328" y1="52917" x2="26016" y2="53611"/>
                        <a14:foregroundMark x1="26016" y1="54028" x2="26016" y2="58333"/>
                        <a14:foregroundMark x1="25156" y1="38056" x2="25156" y2="41111"/>
                        <a14:foregroundMark x1="18984" y1="48333" x2="17891" y2="46944"/>
                        <a14:foregroundMark x1="20078" y1="48611" x2="20078" y2="48611"/>
                        <a14:foregroundMark x1="17109" y1="56528" x2="17109" y2="58333"/>
                        <a14:foregroundMark x1="13906" y1="62917" x2="13281" y2="62639"/>
                        <a14:foregroundMark x1="17578" y1="44583" x2="17578" y2="45417"/>
                        <a14:foregroundMark x1="26172" y1="42083" x2="25469" y2="45278"/>
                        <a14:foregroundMark x1="85156" y1="64306" x2="82969" y2="648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00" t="33245" r="12500" b="23556"/>
          <a:stretch/>
        </p:blipFill>
        <p:spPr>
          <a:xfrm>
            <a:off x="2876354" y="6131904"/>
            <a:ext cx="2261617" cy="74981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19AC963-8452-406D-87D6-04AD3902F9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500" b="94028" l="13203" r="85156">
                        <a14:foregroundMark x1="80078" y1="40694" x2="80078" y2="40694"/>
                        <a14:foregroundMark x1="79922" y1="40694" x2="79922" y2="40694"/>
                        <a14:foregroundMark x1="80078" y1="40694" x2="80078" y2="40694"/>
                        <a14:foregroundMark x1="80078" y1="40417" x2="80078" y2="40417"/>
                        <a14:foregroundMark x1="80078" y1="40417" x2="80078" y2="40417"/>
                        <a14:foregroundMark x1="80078" y1="40417" x2="80078" y2="40417"/>
                        <a14:foregroundMark x1="79609" y1="39306" x2="79609" y2="39306"/>
                        <a14:foregroundMark x1="78828" y1="52361" x2="78828" y2="52361"/>
                        <a14:foregroundMark x1="78828" y1="59167" x2="78672" y2="59167"/>
                        <a14:foregroundMark x1="78672" y1="59306" x2="78672" y2="59306"/>
                        <a14:foregroundMark x1="79141" y1="50000" x2="79141" y2="50972"/>
                        <a14:foregroundMark x1="79141" y1="50972" x2="79141" y2="50972"/>
                        <a14:foregroundMark x1="78984" y1="51944" x2="78984" y2="51667"/>
                        <a14:foregroundMark x1="82969" y1="53333" x2="82969" y2="53333"/>
                        <a14:foregroundMark x1="80547" y1="68194" x2="80547" y2="68194"/>
                        <a14:foregroundMark x1="80547" y1="68194" x2="80547" y2="68194"/>
                        <a14:foregroundMark x1="80547" y1="68194" x2="80547" y2="68194"/>
                        <a14:foregroundMark x1="78828" y1="68889" x2="78828" y2="68889"/>
                        <a14:foregroundMark x1="79922" y1="38611" x2="79922" y2="38611"/>
                        <a14:foregroundMark x1="63516" y1="41667" x2="63516" y2="41667"/>
                        <a14:foregroundMark x1="63516" y1="41667" x2="63516" y2="41667"/>
                        <a14:foregroundMark x1="77734" y1="38611" x2="77734" y2="38611"/>
                        <a14:foregroundMark x1="77734" y1="38750" x2="77734" y2="38750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81016" y1="71806" x2="81016" y2="71806"/>
                        <a14:foregroundMark x1="80078" y1="68611" x2="77734" y2="72778"/>
                        <a14:foregroundMark x1="72656" y1="72500" x2="71484" y2="65556"/>
                        <a14:foregroundMark x1="58125" y1="72500" x2="57969" y2="63889"/>
                        <a14:foregroundMark x1="48281" y1="72917" x2="48281" y2="72917"/>
                        <a14:foregroundMark x1="48125" y1="58889" x2="47969" y2="63611"/>
                        <a14:foregroundMark x1="48906" y1="66944" x2="49219" y2="72083"/>
                        <a14:foregroundMark x1="49531" y1="74444" x2="45859" y2="74444"/>
                        <a14:foregroundMark x1="34063" y1="44306" x2="34766" y2="49306"/>
                        <a14:foregroundMark x1="34766" y1="49306" x2="33594" y2="45278"/>
                        <a14:foregroundMark x1="32031" y1="63889" x2="32031" y2="63889"/>
                        <a14:foregroundMark x1="32031" y1="63889" x2="32031" y2="63889"/>
                        <a14:foregroundMark x1="32031" y1="63889" x2="32344" y2="94028"/>
                        <a14:foregroundMark x1="25000" y1="42639" x2="21875" y2="43750"/>
                        <a14:foregroundMark x1="26328" y1="52361" x2="26328" y2="52361"/>
                        <a14:foregroundMark x1="26328" y1="52917" x2="26016" y2="53611"/>
                        <a14:foregroundMark x1="26016" y1="54028" x2="26016" y2="58333"/>
                        <a14:foregroundMark x1="25156" y1="38056" x2="25156" y2="41111"/>
                        <a14:foregroundMark x1="18984" y1="48333" x2="17891" y2="46944"/>
                        <a14:foregroundMark x1="20078" y1="48611" x2="20078" y2="48611"/>
                        <a14:foregroundMark x1="17109" y1="56528" x2="17109" y2="58333"/>
                        <a14:foregroundMark x1="13906" y1="62917" x2="13281" y2="62639"/>
                        <a14:foregroundMark x1="17578" y1="44583" x2="17578" y2="45417"/>
                        <a14:foregroundMark x1="26172" y1="42083" x2="25469" y2="45278"/>
                        <a14:foregroundMark x1="85156" y1="64306" x2="82969" y2="648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00" t="33245" r="12500" b="23556"/>
          <a:stretch/>
        </p:blipFill>
        <p:spPr>
          <a:xfrm>
            <a:off x="8430392" y="5798127"/>
            <a:ext cx="3196816" cy="105987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C7460D4-E1A6-41C4-9E2B-FA7C824103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500" b="94028" l="13203" r="85156">
                        <a14:foregroundMark x1="80078" y1="40694" x2="80078" y2="40694"/>
                        <a14:foregroundMark x1="79922" y1="40694" x2="79922" y2="40694"/>
                        <a14:foregroundMark x1="80078" y1="40694" x2="80078" y2="40694"/>
                        <a14:foregroundMark x1="80078" y1="40417" x2="80078" y2="40417"/>
                        <a14:foregroundMark x1="80078" y1="40417" x2="80078" y2="40417"/>
                        <a14:foregroundMark x1="80078" y1="40417" x2="80078" y2="40417"/>
                        <a14:foregroundMark x1="79609" y1="39306" x2="79609" y2="39306"/>
                        <a14:foregroundMark x1="78828" y1="52361" x2="78828" y2="52361"/>
                        <a14:foregroundMark x1="78828" y1="59167" x2="78672" y2="59167"/>
                        <a14:foregroundMark x1="78672" y1="59306" x2="78672" y2="59306"/>
                        <a14:foregroundMark x1="79141" y1="50000" x2="79141" y2="50972"/>
                        <a14:foregroundMark x1="79141" y1="50972" x2="79141" y2="50972"/>
                        <a14:foregroundMark x1="78984" y1="51944" x2="78984" y2="51667"/>
                        <a14:foregroundMark x1="82969" y1="53333" x2="82969" y2="53333"/>
                        <a14:foregroundMark x1="80547" y1="68194" x2="80547" y2="68194"/>
                        <a14:foregroundMark x1="80547" y1="68194" x2="80547" y2="68194"/>
                        <a14:foregroundMark x1="80547" y1="68194" x2="80547" y2="68194"/>
                        <a14:foregroundMark x1="78828" y1="68889" x2="78828" y2="68889"/>
                        <a14:foregroundMark x1="79922" y1="38611" x2="79922" y2="38611"/>
                        <a14:foregroundMark x1="63516" y1="41667" x2="63516" y2="41667"/>
                        <a14:foregroundMark x1="63516" y1="41667" x2="63516" y2="41667"/>
                        <a14:foregroundMark x1="77734" y1="38611" x2="77734" y2="38611"/>
                        <a14:foregroundMark x1="77734" y1="38750" x2="77734" y2="38750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81016" y1="71806" x2="81016" y2="71806"/>
                        <a14:foregroundMark x1="80078" y1="68611" x2="77734" y2="72778"/>
                        <a14:foregroundMark x1="72656" y1="72500" x2="71484" y2="65556"/>
                        <a14:foregroundMark x1="58125" y1="72500" x2="57969" y2="63889"/>
                        <a14:foregroundMark x1="48281" y1="72917" x2="48281" y2="72917"/>
                        <a14:foregroundMark x1="48125" y1="58889" x2="47969" y2="63611"/>
                        <a14:foregroundMark x1="48906" y1="66944" x2="49219" y2="72083"/>
                        <a14:foregroundMark x1="49531" y1="74444" x2="45859" y2="74444"/>
                        <a14:foregroundMark x1="34063" y1="44306" x2="34766" y2="49306"/>
                        <a14:foregroundMark x1="34766" y1="49306" x2="33594" y2="45278"/>
                        <a14:foregroundMark x1="32031" y1="63889" x2="32031" y2="63889"/>
                        <a14:foregroundMark x1="32031" y1="63889" x2="32031" y2="63889"/>
                        <a14:foregroundMark x1="32031" y1="63889" x2="32344" y2="94028"/>
                        <a14:foregroundMark x1="25000" y1="42639" x2="21875" y2="43750"/>
                        <a14:foregroundMark x1="26328" y1="52361" x2="26328" y2="52361"/>
                        <a14:foregroundMark x1="26328" y1="52917" x2="26016" y2="53611"/>
                        <a14:foregroundMark x1="26016" y1="54028" x2="26016" y2="58333"/>
                        <a14:foregroundMark x1="25156" y1="38056" x2="25156" y2="41111"/>
                        <a14:foregroundMark x1="18984" y1="48333" x2="17891" y2="46944"/>
                        <a14:foregroundMark x1="20078" y1="48611" x2="20078" y2="48611"/>
                        <a14:foregroundMark x1="17109" y1="56528" x2="17109" y2="58333"/>
                        <a14:foregroundMark x1="13906" y1="62917" x2="13281" y2="62639"/>
                        <a14:foregroundMark x1="17578" y1="44583" x2="17578" y2="45417"/>
                        <a14:foregroundMark x1="26172" y1="42083" x2="25469" y2="45278"/>
                        <a14:foregroundMark x1="85156" y1="64306" x2="82969" y2="648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00" t="33245" r="12500" b="23556"/>
          <a:stretch/>
        </p:blipFill>
        <p:spPr>
          <a:xfrm flipH="1">
            <a:off x="10210496" y="6089900"/>
            <a:ext cx="2148536" cy="74981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10A9842-289E-43D3-A801-046FE586F5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500" b="94028" l="13203" r="85156">
                        <a14:foregroundMark x1="80078" y1="40694" x2="80078" y2="40694"/>
                        <a14:foregroundMark x1="79922" y1="40694" x2="79922" y2="40694"/>
                        <a14:foregroundMark x1="80078" y1="40694" x2="80078" y2="40694"/>
                        <a14:foregroundMark x1="80078" y1="40417" x2="80078" y2="40417"/>
                        <a14:foregroundMark x1="80078" y1="40417" x2="80078" y2="40417"/>
                        <a14:foregroundMark x1="80078" y1="40417" x2="80078" y2="40417"/>
                        <a14:foregroundMark x1="79609" y1="39306" x2="79609" y2="39306"/>
                        <a14:foregroundMark x1="78828" y1="52361" x2="78828" y2="52361"/>
                        <a14:foregroundMark x1="78828" y1="59167" x2="78672" y2="59167"/>
                        <a14:foregroundMark x1="78672" y1="59306" x2="78672" y2="59306"/>
                        <a14:foregroundMark x1="79141" y1="50000" x2="79141" y2="50972"/>
                        <a14:foregroundMark x1="79141" y1="50972" x2="79141" y2="50972"/>
                        <a14:foregroundMark x1="78984" y1="51944" x2="78984" y2="51667"/>
                        <a14:foregroundMark x1="82969" y1="53333" x2="82969" y2="53333"/>
                        <a14:foregroundMark x1="80547" y1="68194" x2="80547" y2="68194"/>
                        <a14:foregroundMark x1="80547" y1="68194" x2="80547" y2="68194"/>
                        <a14:foregroundMark x1="80547" y1="68194" x2="80547" y2="68194"/>
                        <a14:foregroundMark x1="78828" y1="68889" x2="78828" y2="68889"/>
                        <a14:foregroundMark x1="79922" y1="38611" x2="79922" y2="38611"/>
                        <a14:foregroundMark x1="63516" y1="41667" x2="63516" y2="41667"/>
                        <a14:foregroundMark x1="63516" y1="41667" x2="63516" y2="41667"/>
                        <a14:foregroundMark x1="77734" y1="38611" x2="77734" y2="38611"/>
                        <a14:foregroundMark x1="77734" y1="38750" x2="77734" y2="38750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81016" y1="71806" x2="81016" y2="71806"/>
                        <a14:foregroundMark x1="80078" y1="68611" x2="77734" y2="72778"/>
                        <a14:foregroundMark x1="72656" y1="72500" x2="71484" y2="65556"/>
                        <a14:foregroundMark x1="58125" y1="72500" x2="57969" y2="63889"/>
                        <a14:foregroundMark x1="48281" y1="72917" x2="48281" y2="72917"/>
                        <a14:foregroundMark x1="48125" y1="58889" x2="47969" y2="63611"/>
                        <a14:foregroundMark x1="48906" y1="66944" x2="49219" y2="72083"/>
                        <a14:foregroundMark x1="49531" y1="74444" x2="45859" y2="74444"/>
                        <a14:foregroundMark x1="34063" y1="44306" x2="34766" y2="49306"/>
                        <a14:foregroundMark x1="34766" y1="49306" x2="33594" y2="45278"/>
                        <a14:foregroundMark x1="32031" y1="63889" x2="32031" y2="63889"/>
                        <a14:foregroundMark x1="32031" y1="63889" x2="32031" y2="63889"/>
                        <a14:foregroundMark x1="32031" y1="63889" x2="32344" y2="94028"/>
                        <a14:foregroundMark x1="25000" y1="42639" x2="21875" y2="43750"/>
                        <a14:foregroundMark x1="26328" y1="52361" x2="26328" y2="52361"/>
                        <a14:foregroundMark x1="26328" y1="52917" x2="26016" y2="53611"/>
                        <a14:foregroundMark x1="26016" y1="54028" x2="26016" y2="58333"/>
                        <a14:foregroundMark x1="25156" y1="38056" x2="25156" y2="41111"/>
                        <a14:foregroundMark x1="18984" y1="48333" x2="17891" y2="46944"/>
                        <a14:foregroundMark x1="20078" y1="48611" x2="20078" y2="48611"/>
                        <a14:foregroundMark x1="17109" y1="56528" x2="17109" y2="58333"/>
                        <a14:foregroundMark x1="13906" y1="62917" x2="13281" y2="62639"/>
                        <a14:foregroundMark x1="17578" y1="44583" x2="17578" y2="45417"/>
                        <a14:foregroundMark x1="26172" y1="42083" x2="25469" y2="45278"/>
                        <a14:foregroundMark x1="85156" y1="64306" x2="82969" y2="648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00" t="33245" r="12500" b="23556"/>
          <a:stretch/>
        </p:blipFill>
        <p:spPr>
          <a:xfrm flipH="1">
            <a:off x="2439553" y="4167760"/>
            <a:ext cx="7764395" cy="267195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5F91012-A6E2-475D-9A26-4017A91559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500" b="94028" l="13203" r="85156">
                        <a14:foregroundMark x1="80078" y1="40694" x2="80078" y2="40694"/>
                        <a14:foregroundMark x1="79922" y1="40694" x2="79922" y2="40694"/>
                        <a14:foregroundMark x1="80078" y1="40694" x2="80078" y2="40694"/>
                        <a14:foregroundMark x1="80078" y1="40417" x2="80078" y2="40417"/>
                        <a14:foregroundMark x1="80078" y1="40417" x2="80078" y2="40417"/>
                        <a14:foregroundMark x1="80078" y1="40417" x2="80078" y2="40417"/>
                        <a14:foregroundMark x1="79609" y1="39306" x2="79609" y2="39306"/>
                        <a14:foregroundMark x1="78828" y1="52361" x2="78828" y2="52361"/>
                        <a14:foregroundMark x1="78828" y1="59167" x2="78672" y2="59167"/>
                        <a14:foregroundMark x1="78672" y1="59306" x2="78672" y2="59306"/>
                        <a14:foregroundMark x1="79141" y1="50000" x2="79141" y2="50972"/>
                        <a14:foregroundMark x1="79141" y1="50972" x2="79141" y2="50972"/>
                        <a14:foregroundMark x1="78984" y1="51944" x2="78984" y2="51667"/>
                        <a14:foregroundMark x1="82969" y1="53333" x2="82969" y2="53333"/>
                        <a14:foregroundMark x1="80547" y1="68194" x2="80547" y2="68194"/>
                        <a14:foregroundMark x1="80547" y1="68194" x2="80547" y2="68194"/>
                        <a14:foregroundMark x1="80547" y1="68194" x2="80547" y2="68194"/>
                        <a14:foregroundMark x1="78828" y1="68889" x2="78828" y2="68889"/>
                        <a14:foregroundMark x1="79922" y1="38611" x2="79922" y2="38611"/>
                        <a14:foregroundMark x1="63516" y1="41667" x2="63516" y2="41667"/>
                        <a14:foregroundMark x1="63516" y1="41667" x2="63516" y2="41667"/>
                        <a14:foregroundMark x1="77734" y1="38611" x2="77734" y2="38611"/>
                        <a14:foregroundMark x1="77734" y1="38750" x2="77734" y2="38750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81016" y1="71806" x2="81016" y2="71806"/>
                        <a14:foregroundMark x1="80078" y1="68611" x2="77734" y2="72778"/>
                        <a14:foregroundMark x1="72656" y1="72500" x2="71484" y2="65556"/>
                        <a14:foregroundMark x1="58125" y1="72500" x2="57969" y2="63889"/>
                        <a14:foregroundMark x1="48281" y1="72917" x2="48281" y2="72917"/>
                        <a14:foregroundMark x1="48125" y1="58889" x2="47969" y2="63611"/>
                        <a14:foregroundMark x1="48906" y1="66944" x2="49219" y2="72083"/>
                        <a14:foregroundMark x1="49531" y1="74444" x2="45859" y2="74444"/>
                        <a14:foregroundMark x1="34063" y1="44306" x2="34766" y2="49306"/>
                        <a14:foregroundMark x1="34766" y1="49306" x2="33594" y2="45278"/>
                        <a14:foregroundMark x1="32031" y1="63889" x2="32031" y2="63889"/>
                        <a14:foregroundMark x1="32031" y1="63889" x2="32031" y2="63889"/>
                        <a14:foregroundMark x1="32031" y1="63889" x2="32344" y2="94028"/>
                        <a14:foregroundMark x1="25000" y1="42639" x2="21875" y2="43750"/>
                        <a14:foregroundMark x1="26328" y1="52361" x2="26328" y2="52361"/>
                        <a14:foregroundMark x1="26328" y1="52917" x2="26016" y2="53611"/>
                        <a14:foregroundMark x1="26016" y1="54028" x2="26016" y2="58333"/>
                        <a14:foregroundMark x1="25156" y1="38056" x2="25156" y2="41111"/>
                        <a14:foregroundMark x1="18984" y1="48333" x2="17891" y2="46944"/>
                        <a14:foregroundMark x1="20078" y1="48611" x2="20078" y2="48611"/>
                        <a14:foregroundMark x1="17109" y1="56528" x2="17109" y2="58333"/>
                        <a14:foregroundMark x1="13906" y1="62917" x2="13281" y2="62639"/>
                        <a14:foregroundMark x1="17578" y1="44583" x2="17578" y2="45417"/>
                        <a14:foregroundMark x1="26172" y1="42083" x2="25469" y2="45278"/>
                        <a14:foregroundMark x1="85156" y1="64306" x2="82969" y2="648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00" t="33245" r="12500" b="23556"/>
          <a:stretch/>
        </p:blipFill>
        <p:spPr>
          <a:xfrm>
            <a:off x="-40435" y="6139855"/>
            <a:ext cx="2055094" cy="749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541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bg>
      <p:bgPr>
        <a:solidFill>
          <a:srgbClr val="E367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06904EC9-A409-47FA-9AA2-015F02E361D1}"/>
              </a:ext>
            </a:extLst>
          </p:cNvPr>
          <p:cNvSpPr/>
          <p:nvPr userDrawn="1"/>
        </p:nvSpPr>
        <p:spPr>
          <a:xfrm>
            <a:off x="272638" y="332509"/>
            <a:ext cx="11646724" cy="622303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B1FBB17-260A-4CE0-83A3-AB8503F17855}"/>
              </a:ext>
            </a:extLst>
          </p:cNvPr>
          <p:cNvSpPr/>
          <p:nvPr userDrawn="1"/>
        </p:nvSpPr>
        <p:spPr>
          <a:xfrm>
            <a:off x="3115733" y="626533"/>
            <a:ext cx="5314659" cy="38269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719730E-C535-4F88-8995-FAA02A87D55B}"/>
              </a:ext>
            </a:extLst>
          </p:cNvPr>
          <p:cNvSpPr/>
          <p:nvPr userDrawn="1"/>
        </p:nvSpPr>
        <p:spPr>
          <a:xfrm>
            <a:off x="2334193" y="3027314"/>
            <a:ext cx="7302178" cy="4571374"/>
          </a:xfrm>
          <a:prstGeom prst="rect">
            <a:avLst/>
          </a:prstGeom>
          <a:blipFill dpi="0" rotWithShape="1">
            <a:blip r:embed="rId2">
              <a:alphaModFix amt="1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AA30B8A-F5AE-496B-8698-C62A26D47920}"/>
              </a:ext>
            </a:extLst>
          </p:cNvPr>
          <p:cNvSpPr/>
          <p:nvPr userDrawn="1"/>
        </p:nvSpPr>
        <p:spPr>
          <a:xfrm flipH="1">
            <a:off x="-658230" y="3121490"/>
            <a:ext cx="6752318" cy="4383023"/>
          </a:xfrm>
          <a:prstGeom prst="rect">
            <a:avLst/>
          </a:prstGeom>
          <a:blipFill dpi="0" rotWithShape="1">
            <a:blip r:embed="rId2">
              <a:alphaModFix amt="1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999A416-FB9A-40E5-830D-76A244FA4C5A}"/>
              </a:ext>
            </a:extLst>
          </p:cNvPr>
          <p:cNvSpPr/>
          <p:nvPr userDrawn="1"/>
        </p:nvSpPr>
        <p:spPr>
          <a:xfrm>
            <a:off x="6073893" y="2990841"/>
            <a:ext cx="6752318" cy="4607847"/>
          </a:xfrm>
          <a:prstGeom prst="rect">
            <a:avLst/>
          </a:prstGeom>
          <a:blipFill dpi="0" rotWithShape="1">
            <a:blip r:embed="rId2">
              <a:alphaModFix amt="1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104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bg>
      <p:bgPr>
        <a:solidFill>
          <a:srgbClr val="2030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06904EC9-A409-47FA-9AA2-015F02E361D1}"/>
              </a:ext>
            </a:extLst>
          </p:cNvPr>
          <p:cNvSpPr/>
          <p:nvPr userDrawn="1"/>
        </p:nvSpPr>
        <p:spPr>
          <a:xfrm>
            <a:off x="139535" y="195944"/>
            <a:ext cx="11930742" cy="6466112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64328D9-3EED-498A-B838-3B27CC889AE7}"/>
              </a:ext>
            </a:extLst>
          </p:cNvPr>
          <p:cNvSpPr txBox="1"/>
          <p:nvPr userDrawn="1"/>
        </p:nvSpPr>
        <p:spPr>
          <a:xfrm>
            <a:off x="10566586" y="6138836"/>
            <a:ext cx="1085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Impact" panose="020B0806030902050204" pitchFamily="34" charset="0"/>
              </a:rPr>
              <a:t>VCS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03234EB-C1F2-41C5-864F-0DA603944B77}"/>
              </a:ext>
            </a:extLst>
          </p:cNvPr>
          <p:cNvSpPr/>
          <p:nvPr userDrawn="1"/>
        </p:nvSpPr>
        <p:spPr>
          <a:xfrm>
            <a:off x="285008" y="362200"/>
            <a:ext cx="1190501" cy="763773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9542BD0-801A-4D5E-9D80-24B2F5A5918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1271447"/>
            <a:ext cx="12070277" cy="1"/>
          </a:xfrm>
          <a:prstGeom prst="line">
            <a:avLst/>
          </a:prstGeom>
          <a:ln w="158750">
            <a:solidFill>
              <a:srgbClr val="2030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99BBC18-99E4-49C7-A7B8-7195B908B5B9}"/>
              </a:ext>
            </a:extLst>
          </p:cNvPr>
          <p:cNvCxnSpPr>
            <a:cxnSpLocks/>
          </p:cNvCxnSpPr>
          <p:nvPr userDrawn="1"/>
        </p:nvCxnSpPr>
        <p:spPr>
          <a:xfrm>
            <a:off x="1651185" y="183762"/>
            <a:ext cx="0" cy="1120647"/>
          </a:xfrm>
          <a:prstGeom prst="line">
            <a:avLst/>
          </a:prstGeom>
          <a:ln w="158750">
            <a:solidFill>
              <a:srgbClr val="2030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37D168FD-92D4-4044-8927-D9E333806494}"/>
              </a:ext>
            </a:extLst>
          </p:cNvPr>
          <p:cNvSpPr/>
          <p:nvPr userDrawn="1"/>
        </p:nvSpPr>
        <p:spPr>
          <a:xfrm>
            <a:off x="1683327" y="195944"/>
            <a:ext cx="10369136" cy="1042540"/>
          </a:xfrm>
          <a:prstGeom prst="rect">
            <a:avLst/>
          </a:prstGeom>
          <a:solidFill>
            <a:srgbClr val="83B61D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901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bg>
      <p:bgPr>
        <a:solidFill>
          <a:srgbClr val="2030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06904EC9-A409-47FA-9AA2-015F02E361D1}"/>
              </a:ext>
            </a:extLst>
          </p:cNvPr>
          <p:cNvSpPr/>
          <p:nvPr userDrawn="1"/>
        </p:nvSpPr>
        <p:spPr>
          <a:xfrm>
            <a:off x="139535" y="195944"/>
            <a:ext cx="11930742" cy="6466112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64328D9-3EED-498A-B838-3B27CC889AE7}"/>
              </a:ext>
            </a:extLst>
          </p:cNvPr>
          <p:cNvSpPr txBox="1"/>
          <p:nvPr userDrawn="1"/>
        </p:nvSpPr>
        <p:spPr>
          <a:xfrm>
            <a:off x="10566586" y="6138836"/>
            <a:ext cx="1085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Impact" panose="020B0806030902050204" pitchFamily="34" charset="0"/>
              </a:rPr>
              <a:t>VCS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03234EB-C1F2-41C5-864F-0DA603944B77}"/>
              </a:ext>
            </a:extLst>
          </p:cNvPr>
          <p:cNvSpPr/>
          <p:nvPr userDrawn="1"/>
        </p:nvSpPr>
        <p:spPr>
          <a:xfrm>
            <a:off x="285008" y="362200"/>
            <a:ext cx="1190501" cy="763773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9542BD0-801A-4D5E-9D80-24B2F5A5918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1271447"/>
            <a:ext cx="12070277" cy="1"/>
          </a:xfrm>
          <a:prstGeom prst="line">
            <a:avLst/>
          </a:prstGeom>
          <a:ln w="158750">
            <a:solidFill>
              <a:srgbClr val="2030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99BBC18-99E4-49C7-A7B8-7195B908B5B9}"/>
              </a:ext>
            </a:extLst>
          </p:cNvPr>
          <p:cNvCxnSpPr>
            <a:cxnSpLocks/>
          </p:cNvCxnSpPr>
          <p:nvPr userDrawn="1"/>
        </p:nvCxnSpPr>
        <p:spPr>
          <a:xfrm>
            <a:off x="1651185" y="183762"/>
            <a:ext cx="0" cy="1120647"/>
          </a:xfrm>
          <a:prstGeom prst="line">
            <a:avLst/>
          </a:prstGeom>
          <a:ln w="158750">
            <a:solidFill>
              <a:srgbClr val="2030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37D168FD-92D4-4044-8927-D9E333806494}"/>
              </a:ext>
            </a:extLst>
          </p:cNvPr>
          <p:cNvSpPr/>
          <p:nvPr userDrawn="1"/>
        </p:nvSpPr>
        <p:spPr>
          <a:xfrm>
            <a:off x="1701141" y="156170"/>
            <a:ext cx="10369136" cy="1042540"/>
          </a:xfrm>
          <a:prstGeom prst="rect">
            <a:avLst/>
          </a:prstGeom>
          <a:solidFill>
            <a:srgbClr val="20307E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6328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bg>
      <p:bgPr>
        <a:solidFill>
          <a:srgbClr val="2030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06904EC9-A409-47FA-9AA2-015F02E361D1}"/>
              </a:ext>
            </a:extLst>
          </p:cNvPr>
          <p:cNvSpPr/>
          <p:nvPr userDrawn="1"/>
        </p:nvSpPr>
        <p:spPr>
          <a:xfrm>
            <a:off x="139535" y="195944"/>
            <a:ext cx="11930742" cy="6466112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64328D9-3EED-498A-B838-3B27CC889AE7}"/>
              </a:ext>
            </a:extLst>
          </p:cNvPr>
          <p:cNvSpPr txBox="1"/>
          <p:nvPr userDrawn="1"/>
        </p:nvSpPr>
        <p:spPr>
          <a:xfrm>
            <a:off x="10566586" y="6138836"/>
            <a:ext cx="1085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Impact" panose="020B0806030902050204" pitchFamily="34" charset="0"/>
              </a:rPr>
              <a:t>VCS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03234EB-C1F2-41C5-864F-0DA603944B77}"/>
              </a:ext>
            </a:extLst>
          </p:cNvPr>
          <p:cNvSpPr/>
          <p:nvPr userDrawn="1"/>
        </p:nvSpPr>
        <p:spPr>
          <a:xfrm>
            <a:off x="285008" y="362200"/>
            <a:ext cx="1190501" cy="763773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9542BD0-801A-4D5E-9D80-24B2F5A5918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1271447"/>
            <a:ext cx="12070277" cy="1"/>
          </a:xfrm>
          <a:prstGeom prst="line">
            <a:avLst/>
          </a:prstGeom>
          <a:ln w="158750">
            <a:solidFill>
              <a:srgbClr val="2030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99BBC18-99E4-49C7-A7B8-7195B908B5B9}"/>
              </a:ext>
            </a:extLst>
          </p:cNvPr>
          <p:cNvCxnSpPr>
            <a:cxnSpLocks/>
          </p:cNvCxnSpPr>
          <p:nvPr userDrawn="1"/>
        </p:nvCxnSpPr>
        <p:spPr>
          <a:xfrm>
            <a:off x="1651185" y="183762"/>
            <a:ext cx="0" cy="1120647"/>
          </a:xfrm>
          <a:prstGeom prst="line">
            <a:avLst/>
          </a:prstGeom>
          <a:ln w="158750">
            <a:solidFill>
              <a:srgbClr val="2030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37D168FD-92D4-4044-8927-D9E333806494}"/>
              </a:ext>
            </a:extLst>
          </p:cNvPr>
          <p:cNvSpPr/>
          <p:nvPr userDrawn="1"/>
        </p:nvSpPr>
        <p:spPr>
          <a:xfrm>
            <a:off x="1683327" y="195944"/>
            <a:ext cx="10369136" cy="1042540"/>
          </a:xfrm>
          <a:prstGeom prst="rect">
            <a:avLst/>
          </a:prstGeom>
          <a:solidFill>
            <a:srgbClr val="E3670D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7989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bg>
      <p:bgPr>
        <a:solidFill>
          <a:srgbClr val="2030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06904EC9-A409-47FA-9AA2-015F02E361D1}"/>
              </a:ext>
            </a:extLst>
          </p:cNvPr>
          <p:cNvSpPr/>
          <p:nvPr userDrawn="1"/>
        </p:nvSpPr>
        <p:spPr>
          <a:xfrm>
            <a:off x="139535" y="195944"/>
            <a:ext cx="11930742" cy="6466112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64328D9-3EED-498A-B838-3B27CC889AE7}"/>
              </a:ext>
            </a:extLst>
          </p:cNvPr>
          <p:cNvSpPr txBox="1"/>
          <p:nvPr userDrawn="1"/>
        </p:nvSpPr>
        <p:spPr>
          <a:xfrm>
            <a:off x="10566586" y="6138836"/>
            <a:ext cx="1085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Impact" panose="020B0806030902050204" pitchFamily="34" charset="0"/>
              </a:rPr>
              <a:t>VCS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03234EB-C1F2-41C5-864F-0DA603944B77}"/>
              </a:ext>
            </a:extLst>
          </p:cNvPr>
          <p:cNvSpPr/>
          <p:nvPr userDrawn="1"/>
        </p:nvSpPr>
        <p:spPr>
          <a:xfrm>
            <a:off x="285008" y="362200"/>
            <a:ext cx="1190501" cy="763773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9542BD0-801A-4D5E-9D80-24B2F5A5918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1271447"/>
            <a:ext cx="12070277" cy="1"/>
          </a:xfrm>
          <a:prstGeom prst="line">
            <a:avLst/>
          </a:prstGeom>
          <a:ln w="158750">
            <a:solidFill>
              <a:srgbClr val="2030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99BBC18-99E4-49C7-A7B8-7195B908B5B9}"/>
              </a:ext>
            </a:extLst>
          </p:cNvPr>
          <p:cNvCxnSpPr>
            <a:cxnSpLocks/>
          </p:cNvCxnSpPr>
          <p:nvPr userDrawn="1"/>
        </p:nvCxnSpPr>
        <p:spPr>
          <a:xfrm>
            <a:off x="1651185" y="183762"/>
            <a:ext cx="0" cy="1120647"/>
          </a:xfrm>
          <a:prstGeom prst="line">
            <a:avLst/>
          </a:prstGeom>
          <a:ln w="158750">
            <a:solidFill>
              <a:srgbClr val="2030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37D168FD-92D4-4044-8927-D9E333806494}"/>
              </a:ext>
            </a:extLst>
          </p:cNvPr>
          <p:cNvSpPr/>
          <p:nvPr userDrawn="1"/>
        </p:nvSpPr>
        <p:spPr>
          <a:xfrm>
            <a:off x="1683327" y="195944"/>
            <a:ext cx="10369136" cy="1042540"/>
          </a:xfrm>
          <a:prstGeom prst="rect">
            <a:avLst/>
          </a:prstGeom>
          <a:solidFill>
            <a:srgbClr val="FFC2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6696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bg>
      <p:bgPr>
        <a:solidFill>
          <a:srgbClr val="2030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06904EC9-A409-47FA-9AA2-015F02E361D1}"/>
              </a:ext>
            </a:extLst>
          </p:cNvPr>
          <p:cNvSpPr/>
          <p:nvPr userDrawn="1"/>
        </p:nvSpPr>
        <p:spPr>
          <a:xfrm>
            <a:off x="139535" y="195944"/>
            <a:ext cx="11930742" cy="6466112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64328D9-3EED-498A-B838-3B27CC889AE7}"/>
              </a:ext>
            </a:extLst>
          </p:cNvPr>
          <p:cNvSpPr txBox="1"/>
          <p:nvPr userDrawn="1"/>
        </p:nvSpPr>
        <p:spPr>
          <a:xfrm>
            <a:off x="10566586" y="6138836"/>
            <a:ext cx="1085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Impact" panose="020B0806030902050204" pitchFamily="34" charset="0"/>
              </a:rPr>
              <a:t>VCS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03234EB-C1F2-41C5-864F-0DA603944B77}"/>
              </a:ext>
            </a:extLst>
          </p:cNvPr>
          <p:cNvSpPr/>
          <p:nvPr userDrawn="1"/>
        </p:nvSpPr>
        <p:spPr>
          <a:xfrm>
            <a:off x="285008" y="362200"/>
            <a:ext cx="1190501" cy="763773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9542BD0-801A-4D5E-9D80-24B2F5A5918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1271447"/>
            <a:ext cx="12070277" cy="1"/>
          </a:xfrm>
          <a:prstGeom prst="line">
            <a:avLst/>
          </a:prstGeom>
          <a:ln w="158750">
            <a:solidFill>
              <a:srgbClr val="2030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99BBC18-99E4-49C7-A7B8-7195B908B5B9}"/>
              </a:ext>
            </a:extLst>
          </p:cNvPr>
          <p:cNvCxnSpPr>
            <a:cxnSpLocks/>
          </p:cNvCxnSpPr>
          <p:nvPr userDrawn="1"/>
        </p:nvCxnSpPr>
        <p:spPr>
          <a:xfrm>
            <a:off x="1651185" y="183762"/>
            <a:ext cx="0" cy="1120647"/>
          </a:xfrm>
          <a:prstGeom prst="line">
            <a:avLst/>
          </a:prstGeom>
          <a:ln w="158750">
            <a:solidFill>
              <a:srgbClr val="2030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37D168FD-92D4-4044-8927-D9E333806494}"/>
              </a:ext>
            </a:extLst>
          </p:cNvPr>
          <p:cNvSpPr/>
          <p:nvPr userDrawn="1"/>
        </p:nvSpPr>
        <p:spPr>
          <a:xfrm>
            <a:off x="1683327" y="195944"/>
            <a:ext cx="10369136" cy="1042540"/>
          </a:xfrm>
          <a:prstGeom prst="rect">
            <a:avLst/>
          </a:prstGeom>
          <a:solidFill>
            <a:srgbClr val="5A9BD5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0236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bg>
      <p:bgPr>
        <a:solidFill>
          <a:srgbClr val="2030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06904EC9-A409-47FA-9AA2-015F02E361D1}"/>
              </a:ext>
            </a:extLst>
          </p:cNvPr>
          <p:cNvSpPr/>
          <p:nvPr userDrawn="1"/>
        </p:nvSpPr>
        <p:spPr>
          <a:xfrm>
            <a:off x="139535" y="195944"/>
            <a:ext cx="11930742" cy="6466112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64328D9-3EED-498A-B838-3B27CC889AE7}"/>
              </a:ext>
            </a:extLst>
          </p:cNvPr>
          <p:cNvSpPr txBox="1"/>
          <p:nvPr userDrawn="1"/>
        </p:nvSpPr>
        <p:spPr>
          <a:xfrm>
            <a:off x="10566586" y="6138836"/>
            <a:ext cx="1085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Impact" panose="020B0806030902050204" pitchFamily="34" charset="0"/>
              </a:rPr>
              <a:t>VCS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03234EB-C1F2-41C5-864F-0DA603944B77}"/>
              </a:ext>
            </a:extLst>
          </p:cNvPr>
          <p:cNvSpPr/>
          <p:nvPr userDrawn="1"/>
        </p:nvSpPr>
        <p:spPr>
          <a:xfrm>
            <a:off x="285008" y="362200"/>
            <a:ext cx="1190501" cy="763773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9542BD0-801A-4D5E-9D80-24B2F5A5918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1271447"/>
            <a:ext cx="12070277" cy="1"/>
          </a:xfrm>
          <a:prstGeom prst="line">
            <a:avLst/>
          </a:prstGeom>
          <a:ln w="158750">
            <a:solidFill>
              <a:srgbClr val="2030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99BBC18-99E4-49C7-A7B8-7195B908B5B9}"/>
              </a:ext>
            </a:extLst>
          </p:cNvPr>
          <p:cNvCxnSpPr>
            <a:cxnSpLocks/>
          </p:cNvCxnSpPr>
          <p:nvPr userDrawn="1"/>
        </p:nvCxnSpPr>
        <p:spPr>
          <a:xfrm>
            <a:off x="1651185" y="183762"/>
            <a:ext cx="0" cy="1120647"/>
          </a:xfrm>
          <a:prstGeom prst="line">
            <a:avLst/>
          </a:prstGeom>
          <a:ln w="158750">
            <a:solidFill>
              <a:srgbClr val="2030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37D168FD-92D4-4044-8927-D9E333806494}"/>
              </a:ext>
            </a:extLst>
          </p:cNvPr>
          <p:cNvSpPr/>
          <p:nvPr userDrawn="1"/>
        </p:nvSpPr>
        <p:spPr>
          <a:xfrm>
            <a:off x="1683327" y="195944"/>
            <a:ext cx="10369136" cy="1042540"/>
          </a:xfrm>
          <a:prstGeom prst="rect">
            <a:avLst/>
          </a:prstGeom>
          <a:solidFill>
            <a:srgbClr val="E11C47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29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5AA21-1E7C-4C53-B5DF-416C3F46B75A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6926B-7EA5-4719-A2F5-8A37FF9A1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1942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bg>
      <p:bgPr>
        <a:solidFill>
          <a:srgbClr val="2030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06904EC9-A409-47FA-9AA2-015F02E361D1}"/>
              </a:ext>
            </a:extLst>
          </p:cNvPr>
          <p:cNvSpPr/>
          <p:nvPr userDrawn="1"/>
        </p:nvSpPr>
        <p:spPr>
          <a:xfrm>
            <a:off x="139535" y="195944"/>
            <a:ext cx="11930742" cy="6466112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64328D9-3EED-498A-B838-3B27CC889AE7}"/>
              </a:ext>
            </a:extLst>
          </p:cNvPr>
          <p:cNvSpPr txBox="1"/>
          <p:nvPr userDrawn="1"/>
        </p:nvSpPr>
        <p:spPr>
          <a:xfrm>
            <a:off x="10566586" y="6138836"/>
            <a:ext cx="1085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Impact" panose="020B0806030902050204" pitchFamily="34" charset="0"/>
              </a:rPr>
              <a:t>VCS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03234EB-C1F2-41C5-864F-0DA603944B77}"/>
              </a:ext>
            </a:extLst>
          </p:cNvPr>
          <p:cNvSpPr/>
          <p:nvPr userDrawn="1"/>
        </p:nvSpPr>
        <p:spPr>
          <a:xfrm>
            <a:off x="285008" y="362200"/>
            <a:ext cx="1190501" cy="763773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8206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bg>
      <p:bgPr>
        <a:solidFill>
          <a:srgbClr val="E11C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06904EC9-A409-47FA-9AA2-015F02E361D1}"/>
              </a:ext>
            </a:extLst>
          </p:cNvPr>
          <p:cNvSpPr/>
          <p:nvPr userDrawn="1"/>
        </p:nvSpPr>
        <p:spPr>
          <a:xfrm>
            <a:off x="130629" y="195944"/>
            <a:ext cx="11930742" cy="6466112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64328D9-3EED-498A-B838-3B27CC889AE7}"/>
              </a:ext>
            </a:extLst>
          </p:cNvPr>
          <p:cNvSpPr txBox="1"/>
          <p:nvPr userDrawn="1"/>
        </p:nvSpPr>
        <p:spPr>
          <a:xfrm>
            <a:off x="10566586" y="6138836"/>
            <a:ext cx="1085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Impact" panose="020B0806030902050204" pitchFamily="34" charset="0"/>
              </a:rPr>
              <a:t>VCS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03234EB-C1F2-41C5-864F-0DA603944B77}"/>
              </a:ext>
            </a:extLst>
          </p:cNvPr>
          <p:cNvSpPr/>
          <p:nvPr userDrawn="1"/>
        </p:nvSpPr>
        <p:spPr>
          <a:xfrm>
            <a:off x="285008" y="362200"/>
            <a:ext cx="1190501" cy="763773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1314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bg>
      <p:bgPr>
        <a:solidFill>
          <a:srgbClr val="5A9B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06904EC9-A409-47FA-9AA2-015F02E361D1}"/>
              </a:ext>
            </a:extLst>
          </p:cNvPr>
          <p:cNvSpPr/>
          <p:nvPr userDrawn="1"/>
        </p:nvSpPr>
        <p:spPr>
          <a:xfrm>
            <a:off x="130629" y="195944"/>
            <a:ext cx="11930742" cy="6466112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64328D9-3EED-498A-B838-3B27CC889AE7}"/>
              </a:ext>
            </a:extLst>
          </p:cNvPr>
          <p:cNvSpPr txBox="1"/>
          <p:nvPr userDrawn="1"/>
        </p:nvSpPr>
        <p:spPr>
          <a:xfrm>
            <a:off x="10566586" y="6138836"/>
            <a:ext cx="1085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Impact" panose="020B0806030902050204" pitchFamily="34" charset="0"/>
              </a:rPr>
              <a:t>VCS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03234EB-C1F2-41C5-864F-0DA603944B77}"/>
              </a:ext>
            </a:extLst>
          </p:cNvPr>
          <p:cNvSpPr/>
          <p:nvPr userDrawn="1"/>
        </p:nvSpPr>
        <p:spPr>
          <a:xfrm>
            <a:off x="285008" y="362200"/>
            <a:ext cx="1190501" cy="763773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4014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bg>
      <p:bgPr>
        <a:solidFill>
          <a:srgbClr val="FFC2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06904EC9-A409-47FA-9AA2-015F02E361D1}"/>
              </a:ext>
            </a:extLst>
          </p:cNvPr>
          <p:cNvSpPr/>
          <p:nvPr userDrawn="1"/>
        </p:nvSpPr>
        <p:spPr>
          <a:xfrm>
            <a:off x="130629" y="195944"/>
            <a:ext cx="11930742" cy="6466112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64328D9-3EED-498A-B838-3B27CC889AE7}"/>
              </a:ext>
            </a:extLst>
          </p:cNvPr>
          <p:cNvSpPr txBox="1"/>
          <p:nvPr userDrawn="1"/>
        </p:nvSpPr>
        <p:spPr>
          <a:xfrm>
            <a:off x="10566586" y="6138836"/>
            <a:ext cx="1085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Impact" panose="020B0806030902050204" pitchFamily="34" charset="0"/>
              </a:rPr>
              <a:t>VCS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03234EB-C1F2-41C5-864F-0DA603944B77}"/>
              </a:ext>
            </a:extLst>
          </p:cNvPr>
          <p:cNvSpPr/>
          <p:nvPr userDrawn="1"/>
        </p:nvSpPr>
        <p:spPr>
          <a:xfrm>
            <a:off x="285008" y="362200"/>
            <a:ext cx="1190501" cy="763773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5087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bg>
      <p:bgPr>
        <a:solidFill>
          <a:srgbClr val="83B61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06904EC9-A409-47FA-9AA2-015F02E361D1}"/>
              </a:ext>
            </a:extLst>
          </p:cNvPr>
          <p:cNvSpPr/>
          <p:nvPr userDrawn="1"/>
        </p:nvSpPr>
        <p:spPr>
          <a:xfrm>
            <a:off x="130629" y="195944"/>
            <a:ext cx="11930742" cy="6466112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64328D9-3EED-498A-B838-3B27CC889AE7}"/>
              </a:ext>
            </a:extLst>
          </p:cNvPr>
          <p:cNvSpPr txBox="1"/>
          <p:nvPr userDrawn="1"/>
        </p:nvSpPr>
        <p:spPr>
          <a:xfrm>
            <a:off x="10566586" y="6138836"/>
            <a:ext cx="1085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Impact" panose="020B0806030902050204" pitchFamily="34" charset="0"/>
              </a:rPr>
              <a:t>VCS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03234EB-C1F2-41C5-864F-0DA603944B77}"/>
              </a:ext>
            </a:extLst>
          </p:cNvPr>
          <p:cNvSpPr/>
          <p:nvPr userDrawn="1"/>
        </p:nvSpPr>
        <p:spPr>
          <a:xfrm>
            <a:off x="285008" y="362200"/>
            <a:ext cx="1190501" cy="763773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9036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Slide">
    <p:bg>
      <p:bgPr>
        <a:solidFill>
          <a:srgbClr val="E367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06904EC9-A409-47FA-9AA2-015F02E361D1}"/>
              </a:ext>
            </a:extLst>
          </p:cNvPr>
          <p:cNvSpPr/>
          <p:nvPr userDrawn="1"/>
        </p:nvSpPr>
        <p:spPr>
          <a:xfrm>
            <a:off x="130629" y="195944"/>
            <a:ext cx="11930742" cy="6466112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64328D9-3EED-498A-B838-3B27CC889AE7}"/>
              </a:ext>
            </a:extLst>
          </p:cNvPr>
          <p:cNvSpPr txBox="1"/>
          <p:nvPr userDrawn="1"/>
        </p:nvSpPr>
        <p:spPr>
          <a:xfrm>
            <a:off x="10566586" y="6138836"/>
            <a:ext cx="1085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Impact" panose="020B0806030902050204" pitchFamily="34" charset="0"/>
              </a:rPr>
              <a:t>VCS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03234EB-C1F2-41C5-864F-0DA603944B77}"/>
              </a:ext>
            </a:extLst>
          </p:cNvPr>
          <p:cNvSpPr/>
          <p:nvPr userDrawn="1"/>
        </p:nvSpPr>
        <p:spPr>
          <a:xfrm>
            <a:off x="285008" y="362200"/>
            <a:ext cx="1190501" cy="763773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281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2030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06904EC9-A409-47FA-9AA2-015F02E361D1}"/>
              </a:ext>
            </a:extLst>
          </p:cNvPr>
          <p:cNvSpPr/>
          <p:nvPr userDrawn="1"/>
        </p:nvSpPr>
        <p:spPr>
          <a:xfrm>
            <a:off x="130629" y="159657"/>
            <a:ext cx="11930742" cy="65023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DC7460D4-E1A6-41C4-9E2B-FA7C824103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500" b="94028" l="13203" r="85156">
                        <a14:foregroundMark x1="80078" y1="40694" x2="80078" y2="40694"/>
                        <a14:foregroundMark x1="79922" y1="40694" x2="79922" y2="40694"/>
                        <a14:foregroundMark x1="80078" y1="40694" x2="80078" y2="40694"/>
                        <a14:foregroundMark x1="80078" y1="40417" x2="80078" y2="40417"/>
                        <a14:foregroundMark x1="80078" y1="40417" x2="80078" y2="40417"/>
                        <a14:foregroundMark x1="80078" y1="40417" x2="80078" y2="40417"/>
                        <a14:foregroundMark x1="79609" y1="39306" x2="79609" y2="39306"/>
                        <a14:foregroundMark x1="78828" y1="52361" x2="78828" y2="52361"/>
                        <a14:foregroundMark x1="78828" y1="59167" x2="78672" y2="59167"/>
                        <a14:foregroundMark x1="78672" y1="59306" x2="78672" y2="59306"/>
                        <a14:foregroundMark x1="79141" y1="50000" x2="79141" y2="50972"/>
                        <a14:foregroundMark x1="79141" y1="50972" x2="79141" y2="50972"/>
                        <a14:foregroundMark x1="78984" y1="51944" x2="78984" y2="51667"/>
                        <a14:foregroundMark x1="82969" y1="53333" x2="82969" y2="53333"/>
                        <a14:foregroundMark x1="80547" y1="68194" x2="80547" y2="68194"/>
                        <a14:foregroundMark x1="80547" y1="68194" x2="80547" y2="68194"/>
                        <a14:foregroundMark x1="80547" y1="68194" x2="80547" y2="68194"/>
                        <a14:foregroundMark x1="78828" y1="68889" x2="78828" y2="68889"/>
                        <a14:foregroundMark x1="79922" y1="38611" x2="79922" y2="38611"/>
                        <a14:foregroundMark x1="63516" y1="41667" x2="63516" y2="41667"/>
                        <a14:foregroundMark x1="63516" y1="41667" x2="63516" y2="41667"/>
                        <a14:foregroundMark x1="77734" y1="38611" x2="77734" y2="38611"/>
                        <a14:foregroundMark x1="77734" y1="38750" x2="77734" y2="38750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81016" y1="71806" x2="81016" y2="71806"/>
                        <a14:foregroundMark x1="80078" y1="68611" x2="77734" y2="72778"/>
                        <a14:foregroundMark x1="72656" y1="72500" x2="71484" y2="65556"/>
                        <a14:foregroundMark x1="58125" y1="72500" x2="57969" y2="63889"/>
                        <a14:foregroundMark x1="48281" y1="72917" x2="48281" y2="72917"/>
                        <a14:foregroundMark x1="48125" y1="58889" x2="47969" y2="63611"/>
                        <a14:foregroundMark x1="48906" y1="66944" x2="49219" y2="72083"/>
                        <a14:foregroundMark x1="49531" y1="74444" x2="45859" y2="74444"/>
                        <a14:foregroundMark x1="34063" y1="44306" x2="34766" y2="49306"/>
                        <a14:foregroundMark x1="34766" y1="49306" x2="33594" y2="45278"/>
                        <a14:foregroundMark x1="32031" y1="63889" x2="32031" y2="63889"/>
                        <a14:foregroundMark x1="32031" y1="63889" x2="32031" y2="63889"/>
                        <a14:foregroundMark x1="32031" y1="63889" x2="32344" y2="94028"/>
                        <a14:foregroundMark x1="25000" y1="42639" x2="21875" y2="43750"/>
                        <a14:foregroundMark x1="26328" y1="52361" x2="26328" y2="52361"/>
                        <a14:foregroundMark x1="26328" y1="52917" x2="26016" y2="53611"/>
                        <a14:foregroundMark x1="26016" y1="54028" x2="26016" y2="58333"/>
                        <a14:foregroundMark x1="25156" y1="38056" x2="25156" y2="41111"/>
                        <a14:foregroundMark x1="18984" y1="48333" x2="17891" y2="46944"/>
                        <a14:foregroundMark x1="20078" y1="48611" x2="20078" y2="48611"/>
                        <a14:foregroundMark x1="17109" y1="56528" x2="17109" y2="58333"/>
                        <a14:foregroundMark x1="13906" y1="62917" x2="13281" y2="62639"/>
                        <a14:foregroundMark x1="17578" y1="44583" x2="17578" y2="45417"/>
                        <a14:foregroundMark x1="26172" y1="42083" x2="25469" y2="45278"/>
                        <a14:foregroundMark x1="85156" y1="64306" x2="82969" y2="648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00" t="33245" r="12500" b="23556"/>
          <a:stretch/>
        </p:blipFill>
        <p:spPr>
          <a:xfrm>
            <a:off x="9838939" y="5886450"/>
            <a:ext cx="2222432" cy="775606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B527C5A-A865-4D7F-9134-3EC6491564F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0182" y="5383844"/>
            <a:ext cx="2301189" cy="50260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64328D9-3EED-498A-B838-3B27CC889AE7}"/>
              </a:ext>
            </a:extLst>
          </p:cNvPr>
          <p:cNvSpPr txBox="1"/>
          <p:nvPr userDrawn="1"/>
        </p:nvSpPr>
        <p:spPr>
          <a:xfrm>
            <a:off x="10566586" y="6138836"/>
            <a:ext cx="1085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VCS</a:t>
            </a:r>
          </a:p>
        </p:txBody>
      </p:sp>
    </p:spTree>
    <p:extLst>
      <p:ext uri="{BB962C8B-B14F-4D97-AF65-F5344CB8AC3E}">
        <p14:creationId xmlns:p14="http://schemas.microsoft.com/office/powerpoint/2010/main" val="27810205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Pr>
        <a:solidFill>
          <a:srgbClr val="FFC2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06904EC9-A409-47FA-9AA2-015F02E361D1}"/>
              </a:ext>
            </a:extLst>
          </p:cNvPr>
          <p:cNvSpPr/>
          <p:nvPr userDrawn="1"/>
        </p:nvSpPr>
        <p:spPr>
          <a:xfrm>
            <a:off x="130629" y="195944"/>
            <a:ext cx="11930741" cy="646611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DC7460D4-E1A6-41C4-9E2B-FA7C824103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500" b="94028" l="13203" r="85156">
                        <a14:foregroundMark x1="80078" y1="40694" x2="80078" y2="40694"/>
                        <a14:foregroundMark x1="79922" y1="40694" x2="79922" y2="40694"/>
                        <a14:foregroundMark x1="80078" y1="40694" x2="80078" y2="40694"/>
                        <a14:foregroundMark x1="80078" y1="40417" x2="80078" y2="40417"/>
                        <a14:foregroundMark x1="80078" y1="40417" x2="80078" y2="40417"/>
                        <a14:foregroundMark x1="80078" y1="40417" x2="80078" y2="40417"/>
                        <a14:foregroundMark x1="79609" y1="39306" x2="79609" y2="39306"/>
                        <a14:foregroundMark x1="78828" y1="52361" x2="78828" y2="52361"/>
                        <a14:foregroundMark x1="78828" y1="59167" x2="78672" y2="59167"/>
                        <a14:foregroundMark x1="78672" y1="59306" x2="78672" y2="59306"/>
                        <a14:foregroundMark x1="79141" y1="50000" x2="79141" y2="50972"/>
                        <a14:foregroundMark x1="79141" y1="50972" x2="79141" y2="50972"/>
                        <a14:foregroundMark x1="78984" y1="51944" x2="78984" y2="51667"/>
                        <a14:foregroundMark x1="82969" y1="53333" x2="82969" y2="53333"/>
                        <a14:foregroundMark x1="80547" y1="68194" x2="80547" y2="68194"/>
                        <a14:foregroundMark x1="80547" y1="68194" x2="80547" y2="68194"/>
                        <a14:foregroundMark x1="80547" y1="68194" x2="80547" y2="68194"/>
                        <a14:foregroundMark x1="78828" y1="68889" x2="78828" y2="68889"/>
                        <a14:foregroundMark x1="79922" y1="38611" x2="79922" y2="38611"/>
                        <a14:foregroundMark x1="63516" y1="41667" x2="63516" y2="41667"/>
                        <a14:foregroundMark x1="63516" y1="41667" x2="63516" y2="41667"/>
                        <a14:foregroundMark x1="77734" y1="38611" x2="77734" y2="38611"/>
                        <a14:foregroundMark x1="77734" y1="38750" x2="77734" y2="38750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81016" y1="71806" x2="81016" y2="71806"/>
                        <a14:foregroundMark x1="80078" y1="68611" x2="77734" y2="72778"/>
                        <a14:foregroundMark x1="72656" y1="72500" x2="71484" y2="65556"/>
                        <a14:foregroundMark x1="58125" y1="72500" x2="57969" y2="63889"/>
                        <a14:foregroundMark x1="48281" y1="72917" x2="48281" y2="72917"/>
                        <a14:foregroundMark x1="48125" y1="58889" x2="47969" y2="63611"/>
                        <a14:foregroundMark x1="48906" y1="66944" x2="49219" y2="72083"/>
                        <a14:foregroundMark x1="49531" y1="74444" x2="45859" y2="74444"/>
                        <a14:foregroundMark x1="34063" y1="44306" x2="34766" y2="49306"/>
                        <a14:foregroundMark x1="34766" y1="49306" x2="33594" y2="45278"/>
                        <a14:foregroundMark x1="32031" y1="63889" x2="32031" y2="63889"/>
                        <a14:foregroundMark x1="32031" y1="63889" x2="32031" y2="63889"/>
                        <a14:foregroundMark x1="32031" y1="63889" x2="32344" y2="94028"/>
                        <a14:foregroundMark x1="25000" y1="42639" x2="21875" y2="43750"/>
                        <a14:foregroundMark x1="26328" y1="52361" x2="26328" y2="52361"/>
                        <a14:foregroundMark x1="26328" y1="52917" x2="26016" y2="53611"/>
                        <a14:foregroundMark x1="26016" y1="54028" x2="26016" y2="58333"/>
                        <a14:foregroundMark x1="25156" y1="38056" x2="25156" y2="41111"/>
                        <a14:foregroundMark x1="18984" y1="48333" x2="17891" y2="46944"/>
                        <a14:foregroundMark x1="20078" y1="48611" x2="20078" y2="48611"/>
                        <a14:foregroundMark x1="17109" y1="56528" x2="17109" y2="58333"/>
                        <a14:foregroundMark x1="13906" y1="62917" x2="13281" y2="62639"/>
                        <a14:foregroundMark x1="17578" y1="44583" x2="17578" y2="45417"/>
                        <a14:foregroundMark x1="26172" y1="42083" x2="25469" y2="45278"/>
                        <a14:foregroundMark x1="85156" y1="64306" x2="82969" y2="648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00" t="33245" r="12500" b="23556"/>
          <a:stretch/>
        </p:blipFill>
        <p:spPr>
          <a:xfrm>
            <a:off x="9838939" y="5886450"/>
            <a:ext cx="2222432" cy="775606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B527C5A-A865-4D7F-9134-3EC6491564F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0182" y="5383844"/>
            <a:ext cx="2301189" cy="50260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64328D9-3EED-498A-B838-3B27CC889AE7}"/>
              </a:ext>
            </a:extLst>
          </p:cNvPr>
          <p:cNvSpPr txBox="1"/>
          <p:nvPr userDrawn="1"/>
        </p:nvSpPr>
        <p:spPr>
          <a:xfrm>
            <a:off x="10566586" y="6138836"/>
            <a:ext cx="1085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+mn-lt"/>
              </a:rPr>
              <a:t>VCS</a:t>
            </a:r>
          </a:p>
        </p:txBody>
      </p:sp>
    </p:spTree>
    <p:extLst>
      <p:ext uri="{BB962C8B-B14F-4D97-AF65-F5344CB8AC3E}">
        <p14:creationId xmlns:p14="http://schemas.microsoft.com/office/powerpoint/2010/main" val="24736822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bg>
      <p:bgPr>
        <a:solidFill>
          <a:srgbClr val="E11C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06904EC9-A409-47FA-9AA2-015F02E361D1}"/>
              </a:ext>
            </a:extLst>
          </p:cNvPr>
          <p:cNvSpPr/>
          <p:nvPr userDrawn="1"/>
        </p:nvSpPr>
        <p:spPr>
          <a:xfrm>
            <a:off x="130629" y="195944"/>
            <a:ext cx="11930741" cy="646611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DC7460D4-E1A6-41C4-9E2B-FA7C824103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500" b="94028" l="13203" r="85156">
                        <a14:foregroundMark x1="80078" y1="40694" x2="80078" y2="40694"/>
                        <a14:foregroundMark x1="79922" y1="40694" x2="79922" y2="40694"/>
                        <a14:foregroundMark x1="80078" y1="40694" x2="80078" y2="40694"/>
                        <a14:foregroundMark x1="80078" y1="40417" x2="80078" y2="40417"/>
                        <a14:foregroundMark x1="80078" y1="40417" x2="80078" y2="40417"/>
                        <a14:foregroundMark x1="80078" y1="40417" x2="80078" y2="40417"/>
                        <a14:foregroundMark x1="79609" y1="39306" x2="79609" y2="39306"/>
                        <a14:foregroundMark x1="78828" y1="52361" x2="78828" y2="52361"/>
                        <a14:foregroundMark x1="78828" y1="59167" x2="78672" y2="59167"/>
                        <a14:foregroundMark x1="78672" y1="59306" x2="78672" y2="59306"/>
                        <a14:foregroundMark x1="79141" y1="50000" x2="79141" y2="50972"/>
                        <a14:foregroundMark x1="79141" y1="50972" x2="79141" y2="50972"/>
                        <a14:foregroundMark x1="78984" y1="51944" x2="78984" y2="51667"/>
                        <a14:foregroundMark x1="82969" y1="53333" x2="82969" y2="53333"/>
                        <a14:foregroundMark x1="80547" y1="68194" x2="80547" y2="68194"/>
                        <a14:foregroundMark x1="80547" y1="68194" x2="80547" y2="68194"/>
                        <a14:foregroundMark x1="80547" y1="68194" x2="80547" y2="68194"/>
                        <a14:foregroundMark x1="78828" y1="68889" x2="78828" y2="68889"/>
                        <a14:foregroundMark x1="79922" y1="38611" x2="79922" y2="38611"/>
                        <a14:foregroundMark x1="63516" y1="41667" x2="63516" y2="41667"/>
                        <a14:foregroundMark x1="63516" y1="41667" x2="63516" y2="41667"/>
                        <a14:foregroundMark x1="77734" y1="38611" x2="77734" y2="38611"/>
                        <a14:foregroundMark x1="77734" y1="38750" x2="77734" y2="38750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81016" y1="71806" x2="81016" y2="71806"/>
                        <a14:foregroundMark x1="80078" y1="68611" x2="77734" y2="72778"/>
                        <a14:foregroundMark x1="72656" y1="72500" x2="71484" y2="65556"/>
                        <a14:foregroundMark x1="58125" y1="72500" x2="57969" y2="63889"/>
                        <a14:foregroundMark x1="48281" y1="72917" x2="48281" y2="72917"/>
                        <a14:foregroundMark x1="48125" y1="58889" x2="47969" y2="63611"/>
                        <a14:foregroundMark x1="48906" y1="66944" x2="49219" y2="72083"/>
                        <a14:foregroundMark x1="49531" y1="74444" x2="45859" y2="74444"/>
                        <a14:foregroundMark x1="34063" y1="44306" x2="34766" y2="49306"/>
                        <a14:foregroundMark x1="34766" y1="49306" x2="33594" y2="45278"/>
                        <a14:foregroundMark x1="32031" y1="63889" x2="32031" y2="63889"/>
                        <a14:foregroundMark x1="32031" y1="63889" x2="32031" y2="63889"/>
                        <a14:foregroundMark x1="32031" y1="63889" x2="32344" y2="94028"/>
                        <a14:foregroundMark x1="25000" y1="42639" x2="21875" y2="43750"/>
                        <a14:foregroundMark x1="26328" y1="52361" x2="26328" y2="52361"/>
                        <a14:foregroundMark x1="26328" y1="52917" x2="26016" y2="53611"/>
                        <a14:foregroundMark x1="26016" y1="54028" x2="26016" y2="58333"/>
                        <a14:foregroundMark x1="25156" y1="38056" x2="25156" y2="41111"/>
                        <a14:foregroundMark x1="18984" y1="48333" x2="17891" y2="46944"/>
                        <a14:foregroundMark x1="20078" y1="48611" x2="20078" y2="48611"/>
                        <a14:foregroundMark x1="17109" y1="56528" x2="17109" y2="58333"/>
                        <a14:foregroundMark x1="13906" y1="62917" x2="13281" y2="62639"/>
                        <a14:foregroundMark x1="17578" y1="44583" x2="17578" y2="45417"/>
                        <a14:foregroundMark x1="26172" y1="42083" x2="25469" y2="45278"/>
                        <a14:foregroundMark x1="85156" y1="64306" x2="82969" y2="648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00" t="33245" r="12500" b="23556"/>
          <a:stretch/>
        </p:blipFill>
        <p:spPr>
          <a:xfrm>
            <a:off x="9838939" y="5886450"/>
            <a:ext cx="2222432" cy="775606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B527C5A-A865-4D7F-9134-3EC6491564F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0182" y="5383844"/>
            <a:ext cx="2301189" cy="50260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64328D9-3EED-498A-B838-3B27CC889AE7}"/>
              </a:ext>
            </a:extLst>
          </p:cNvPr>
          <p:cNvSpPr txBox="1"/>
          <p:nvPr userDrawn="1"/>
        </p:nvSpPr>
        <p:spPr>
          <a:xfrm>
            <a:off x="10566586" y="6138836"/>
            <a:ext cx="1085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VCS</a:t>
            </a:r>
          </a:p>
        </p:txBody>
      </p:sp>
    </p:spTree>
    <p:extLst>
      <p:ext uri="{BB962C8B-B14F-4D97-AF65-F5344CB8AC3E}">
        <p14:creationId xmlns:p14="http://schemas.microsoft.com/office/powerpoint/2010/main" val="33430494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bg>
      <p:bgPr>
        <a:solidFill>
          <a:srgbClr val="5A9B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06904EC9-A409-47FA-9AA2-015F02E361D1}"/>
              </a:ext>
            </a:extLst>
          </p:cNvPr>
          <p:cNvSpPr/>
          <p:nvPr userDrawn="1"/>
        </p:nvSpPr>
        <p:spPr>
          <a:xfrm>
            <a:off x="130629" y="195944"/>
            <a:ext cx="11930741" cy="646611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DC7460D4-E1A6-41C4-9E2B-FA7C824103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500" b="94028" l="13203" r="85156">
                        <a14:foregroundMark x1="80078" y1="40694" x2="80078" y2="40694"/>
                        <a14:foregroundMark x1="79922" y1="40694" x2="79922" y2="40694"/>
                        <a14:foregroundMark x1="80078" y1="40694" x2="80078" y2="40694"/>
                        <a14:foregroundMark x1="80078" y1="40417" x2="80078" y2="40417"/>
                        <a14:foregroundMark x1="80078" y1="40417" x2="80078" y2="40417"/>
                        <a14:foregroundMark x1="80078" y1="40417" x2="80078" y2="40417"/>
                        <a14:foregroundMark x1="79609" y1="39306" x2="79609" y2="39306"/>
                        <a14:foregroundMark x1="78828" y1="52361" x2="78828" y2="52361"/>
                        <a14:foregroundMark x1="78828" y1="59167" x2="78672" y2="59167"/>
                        <a14:foregroundMark x1="78672" y1="59306" x2="78672" y2="59306"/>
                        <a14:foregroundMark x1="79141" y1="50000" x2="79141" y2="50972"/>
                        <a14:foregroundMark x1="79141" y1="50972" x2="79141" y2="50972"/>
                        <a14:foregroundMark x1="78984" y1="51944" x2="78984" y2="51667"/>
                        <a14:foregroundMark x1="82969" y1="53333" x2="82969" y2="53333"/>
                        <a14:foregroundMark x1="80547" y1="68194" x2="80547" y2="68194"/>
                        <a14:foregroundMark x1="80547" y1="68194" x2="80547" y2="68194"/>
                        <a14:foregroundMark x1="80547" y1="68194" x2="80547" y2="68194"/>
                        <a14:foregroundMark x1="78828" y1="68889" x2="78828" y2="68889"/>
                        <a14:foregroundMark x1="79922" y1="38611" x2="79922" y2="38611"/>
                        <a14:foregroundMark x1="63516" y1="41667" x2="63516" y2="41667"/>
                        <a14:foregroundMark x1="63516" y1="41667" x2="63516" y2="41667"/>
                        <a14:foregroundMark x1="77734" y1="38611" x2="77734" y2="38611"/>
                        <a14:foregroundMark x1="77734" y1="38750" x2="77734" y2="38750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81016" y1="71806" x2="81016" y2="71806"/>
                        <a14:foregroundMark x1="80078" y1="68611" x2="77734" y2="72778"/>
                        <a14:foregroundMark x1="72656" y1="72500" x2="71484" y2="65556"/>
                        <a14:foregroundMark x1="58125" y1="72500" x2="57969" y2="63889"/>
                        <a14:foregroundMark x1="48281" y1="72917" x2="48281" y2="72917"/>
                        <a14:foregroundMark x1="48125" y1="58889" x2="47969" y2="63611"/>
                        <a14:foregroundMark x1="48906" y1="66944" x2="49219" y2="72083"/>
                        <a14:foregroundMark x1="49531" y1="74444" x2="45859" y2="74444"/>
                        <a14:foregroundMark x1="34063" y1="44306" x2="34766" y2="49306"/>
                        <a14:foregroundMark x1="34766" y1="49306" x2="33594" y2="45278"/>
                        <a14:foregroundMark x1="32031" y1="63889" x2="32031" y2="63889"/>
                        <a14:foregroundMark x1="32031" y1="63889" x2="32031" y2="63889"/>
                        <a14:foregroundMark x1="32031" y1="63889" x2="32344" y2="94028"/>
                        <a14:foregroundMark x1="25000" y1="42639" x2="21875" y2="43750"/>
                        <a14:foregroundMark x1="26328" y1="52361" x2="26328" y2="52361"/>
                        <a14:foregroundMark x1="26328" y1="52917" x2="26016" y2="53611"/>
                        <a14:foregroundMark x1="26016" y1="54028" x2="26016" y2="58333"/>
                        <a14:foregroundMark x1="25156" y1="38056" x2="25156" y2="41111"/>
                        <a14:foregroundMark x1="18984" y1="48333" x2="17891" y2="46944"/>
                        <a14:foregroundMark x1="20078" y1="48611" x2="20078" y2="48611"/>
                        <a14:foregroundMark x1="17109" y1="56528" x2="17109" y2="58333"/>
                        <a14:foregroundMark x1="13906" y1="62917" x2="13281" y2="62639"/>
                        <a14:foregroundMark x1="17578" y1="44583" x2="17578" y2="45417"/>
                        <a14:foregroundMark x1="26172" y1="42083" x2="25469" y2="45278"/>
                        <a14:foregroundMark x1="85156" y1="64306" x2="82969" y2="648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00" t="33245" r="12500" b="23556"/>
          <a:stretch/>
        </p:blipFill>
        <p:spPr>
          <a:xfrm>
            <a:off x="9838939" y="5886450"/>
            <a:ext cx="2222432" cy="775606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B527C5A-A865-4D7F-9134-3EC6491564F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0182" y="5383844"/>
            <a:ext cx="2301189" cy="50260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64328D9-3EED-498A-B838-3B27CC889AE7}"/>
              </a:ext>
            </a:extLst>
          </p:cNvPr>
          <p:cNvSpPr txBox="1"/>
          <p:nvPr userDrawn="1"/>
        </p:nvSpPr>
        <p:spPr>
          <a:xfrm>
            <a:off x="10566586" y="6138836"/>
            <a:ext cx="1085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+mn-lt"/>
              </a:rPr>
              <a:t>VCS</a:t>
            </a:r>
          </a:p>
        </p:txBody>
      </p:sp>
    </p:spTree>
    <p:extLst>
      <p:ext uri="{BB962C8B-B14F-4D97-AF65-F5344CB8AC3E}">
        <p14:creationId xmlns:p14="http://schemas.microsoft.com/office/powerpoint/2010/main" val="4042723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8925AA21-1E7C-4C53-B5DF-416C3F46B75A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20B6926B-7EA5-4719-A2F5-8A37FF9A1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9479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bg>
      <p:bgPr>
        <a:solidFill>
          <a:srgbClr val="129B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06904EC9-A409-47FA-9AA2-015F02E361D1}"/>
              </a:ext>
            </a:extLst>
          </p:cNvPr>
          <p:cNvSpPr/>
          <p:nvPr userDrawn="1"/>
        </p:nvSpPr>
        <p:spPr>
          <a:xfrm>
            <a:off x="130629" y="195944"/>
            <a:ext cx="11930741" cy="646611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DC7460D4-E1A6-41C4-9E2B-FA7C824103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500" b="94028" l="13203" r="85156">
                        <a14:foregroundMark x1="80078" y1="40694" x2="80078" y2="40694"/>
                        <a14:foregroundMark x1="79922" y1="40694" x2="79922" y2="40694"/>
                        <a14:foregroundMark x1="80078" y1="40694" x2="80078" y2="40694"/>
                        <a14:foregroundMark x1="80078" y1="40417" x2="80078" y2="40417"/>
                        <a14:foregroundMark x1="80078" y1="40417" x2="80078" y2="40417"/>
                        <a14:foregroundMark x1="80078" y1="40417" x2="80078" y2="40417"/>
                        <a14:foregroundMark x1="79609" y1="39306" x2="79609" y2="39306"/>
                        <a14:foregroundMark x1="78828" y1="52361" x2="78828" y2="52361"/>
                        <a14:foregroundMark x1="78828" y1="59167" x2="78672" y2="59167"/>
                        <a14:foregroundMark x1="78672" y1="59306" x2="78672" y2="59306"/>
                        <a14:foregroundMark x1="79141" y1="50000" x2="79141" y2="50972"/>
                        <a14:foregroundMark x1="79141" y1="50972" x2="79141" y2="50972"/>
                        <a14:foregroundMark x1="78984" y1="51944" x2="78984" y2="51667"/>
                        <a14:foregroundMark x1="82969" y1="53333" x2="82969" y2="53333"/>
                        <a14:foregroundMark x1="80547" y1="68194" x2="80547" y2="68194"/>
                        <a14:foregroundMark x1="80547" y1="68194" x2="80547" y2="68194"/>
                        <a14:foregroundMark x1="80547" y1="68194" x2="80547" y2="68194"/>
                        <a14:foregroundMark x1="78828" y1="68889" x2="78828" y2="68889"/>
                        <a14:foregroundMark x1="79922" y1="38611" x2="79922" y2="38611"/>
                        <a14:foregroundMark x1="63516" y1="41667" x2="63516" y2="41667"/>
                        <a14:foregroundMark x1="63516" y1="41667" x2="63516" y2="41667"/>
                        <a14:foregroundMark x1="77734" y1="38611" x2="77734" y2="38611"/>
                        <a14:foregroundMark x1="77734" y1="38750" x2="77734" y2="38750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81016" y1="71806" x2="81016" y2="71806"/>
                        <a14:foregroundMark x1="80078" y1="68611" x2="77734" y2="72778"/>
                        <a14:foregroundMark x1="72656" y1="72500" x2="71484" y2="65556"/>
                        <a14:foregroundMark x1="58125" y1="72500" x2="57969" y2="63889"/>
                        <a14:foregroundMark x1="48281" y1="72917" x2="48281" y2="72917"/>
                        <a14:foregroundMark x1="48125" y1="58889" x2="47969" y2="63611"/>
                        <a14:foregroundMark x1="48906" y1="66944" x2="49219" y2="72083"/>
                        <a14:foregroundMark x1="49531" y1="74444" x2="45859" y2="74444"/>
                        <a14:foregroundMark x1="34063" y1="44306" x2="34766" y2="49306"/>
                        <a14:foregroundMark x1="34766" y1="49306" x2="33594" y2="45278"/>
                        <a14:foregroundMark x1="32031" y1="63889" x2="32031" y2="63889"/>
                        <a14:foregroundMark x1="32031" y1="63889" x2="32031" y2="63889"/>
                        <a14:foregroundMark x1="32031" y1="63889" x2="32344" y2="94028"/>
                        <a14:foregroundMark x1="25000" y1="42639" x2="21875" y2="43750"/>
                        <a14:foregroundMark x1="26328" y1="52361" x2="26328" y2="52361"/>
                        <a14:foregroundMark x1="26328" y1="52917" x2="26016" y2="53611"/>
                        <a14:foregroundMark x1="26016" y1="54028" x2="26016" y2="58333"/>
                        <a14:foregroundMark x1="25156" y1="38056" x2="25156" y2="41111"/>
                        <a14:foregroundMark x1="18984" y1="48333" x2="17891" y2="46944"/>
                        <a14:foregroundMark x1="20078" y1="48611" x2="20078" y2="48611"/>
                        <a14:foregroundMark x1="17109" y1="56528" x2="17109" y2="58333"/>
                        <a14:foregroundMark x1="13906" y1="62917" x2="13281" y2="62639"/>
                        <a14:foregroundMark x1="17578" y1="44583" x2="17578" y2="45417"/>
                        <a14:foregroundMark x1="26172" y1="42083" x2="25469" y2="45278"/>
                        <a14:foregroundMark x1="85156" y1="64306" x2="82969" y2="648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00" t="33245" r="12500" b="23556"/>
          <a:stretch/>
        </p:blipFill>
        <p:spPr>
          <a:xfrm>
            <a:off x="9838939" y="5886450"/>
            <a:ext cx="2222432" cy="775606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B527C5A-A865-4D7F-9134-3EC6491564F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0182" y="5383844"/>
            <a:ext cx="2301189" cy="50260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64328D9-3EED-498A-B838-3B27CC889AE7}"/>
              </a:ext>
            </a:extLst>
          </p:cNvPr>
          <p:cNvSpPr txBox="1"/>
          <p:nvPr userDrawn="1"/>
        </p:nvSpPr>
        <p:spPr>
          <a:xfrm>
            <a:off x="10566586" y="6138836"/>
            <a:ext cx="1085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+mn-lt"/>
              </a:rPr>
              <a:t>VCS</a:t>
            </a:r>
          </a:p>
        </p:txBody>
      </p:sp>
    </p:spTree>
    <p:extLst>
      <p:ext uri="{BB962C8B-B14F-4D97-AF65-F5344CB8AC3E}">
        <p14:creationId xmlns:p14="http://schemas.microsoft.com/office/powerpoint/2010/main" val="16140282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bg>
      <p:bgPr>
        <a:solidFill>
          <a:srgbClr val="E367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06904EC9-A409-47FA-9AA2-015F02E361D1}"/>
              </a:ext>
            </a:extLst>
          </p:cNvPr>
          <p:cNvSpPr/>
          <p:nvPr userDrawn="1"/>
        </p:nvSpPr>
        <p:spPr>
          <a:xfrm>
            <a:off x="130629" y="195944"/>
            <a:ext cx="11930741" cy="646611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DC7460D4-E1A6-41C4-9E2B-FA7C824103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500" b="94028" l="13203" r="85156">
                        <a14:foregroundMark x1="80078" y1="40694" x2="80078" y2="40694"/>
                        <a14:foregroundMark x1="79922" y1="40694" x2="79922" y2="40694"/>
                        <a14:foregroundMark x1="80078" y1="40694" x2="80078" y2="40694"/>
                        <a14:foregroundMark x1="80078" y1="40417" x2="80078" y2="40417"/>
                        <a14:foregroundMark x1="80078" y1="40417" x2="80078" y2="40417"/>
                        <a14:foregroundMark x1="80078" y1="40417" x2="80078" y2="40417"/>
                        <a14:foregroundMark x1="79609" y1="39306" x2="79609" y2="39306"/>
                        <a14:foregroundMark x1="78828" y1="52361" x2="78828" y2="52361"/>
                        <a14:foregroundMark x1="78828" y1="59167" x2="78672" y2="59167"/>
                        <a14:foregroundMark x1="78672" y1="59306" x2="78672" y2="59306"/>
                        <a14:foregroundMark x1="79141" y1="50000" x2="79141" y2="50972"/>
                        <a14:foregroundMark x1="79141" y1="50972" x2="79141" y2="50972"/>
                        <a14:foregroundMark x1="78984" y1="51944" x2="78984" y2="51667"/>
                        <a14:foregroundMark x1="82969" y1="53333" x2="82969" y2="53333"/>
                        <a14:foregroundMark x1="80547" y1="68194" x2="80547" y2="68194"/>
                        <a14:foregroundMark x1="80547" y1="68194" x2="80547" y2="68194"/>
                        <a14:foregroundMark x1="80547" y1="68194" x2="80547" y2="68194"/>
                        <a14:foregroundMark x1="78828" y1="68889" x2="78828" y2="68889"/>
                        <a14:foregroundMark x1="79922" y1="38611" x2="79922" y2="38611"/>
                        <a14:foregroundMark x1="63516" y1="41667" x2="63516" y2="41667"/>
                        <a14:foregroundMark x1="63516" y1="41667" x2="63516" y2="41667"/>
                        <a14:foregroundMark x1="77734" y1="38611" x2="77734" y2="38611"/>
                        <a14:foregroundMark x1="77734" y1="38750" x2="77734" y2="38750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81016" y1="71806" x2="81016" y2="71806"/>
                        <a14:foregroundMark x1="80078" y1="68611" x2="77734" y2="72778"/>
                        <a14:foregroundMark x1="72656" y1="72500" x2="71484" y2="65556"/>
                        <a14:foregroundMark x1="58125" y1="72500" x2="57969" y2="63889"/>
                        <a14:foregroundMark x1="48281" y1="72917" x2="48281" y2="72917"/>
                        <a14:foregroundMark x1="48125" y1="58889" x2="47969" y2="63611"/>
                        <a14:foregroundMark x1="48906" y1="66944" x2="49219" y2="72083"/>
                        <a14:foregroundMark x1="49531" y1="74444" x2="45859" y2="74444"/>
                        <a14:foregroundMark x1="34063" y1="44306" x2="34766" y2="49306"/>
                        <a14:foregroundMark x1="34766" y1="49306" x2="33594" y2="45278"/>
                        <a14:foregroundMark x1="32031" y1="63889" x2="32031" y2="63889"/>
                        <a14:foregroundMark x1="32031" y1="63889" x2="32031" y2="63889"/>
                        <a14:foregroundMark x1="32031" y1="63889" x2="32344" y2="94028"/>
                        <a14:foregroundMark x1="25000" y1="42639" x2="21875" y2="43750"/>
                        <a14:foregroundMark x1="26328" y1="52361" x2="26328" y2="52361"/>
                        <a14:foregroundMark x1="26328" y1="52917" x2="26016" y2="53611"/>
                        <a14:foregroundMark x1="26016" y1="54028" x2="26016" y2="58333"/>
                        <a14:foregroundMark x1="25156" y1="38056" x2="25156" y2="41111"/>
                        <a14:foregroundMark x1="18984" y1="48333" x2="17891" y2="46944"/>
                        <a14:foregroundMark x1="20078" y1="48611" x2="20078" y2="48611"/>
                        <a14:foregroundMark x1="17109" y1="56528" x2="17109" y2="58333"/>
                        <a14:foregroundMark x1="13906" y1="62917" x2="13281" y2="62639"/>
                        <a14:foregroundMark x1="17578" y1="44583" x2="17578" y2="45417"/>
                        <a14:foregroundMark x1="26172" y1="42083" x2="25469" y2="45278"/>
                        <a14:foregroundMark x1="85156" y1="64306" x2="82969" y2="648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00" t="33245" r="12500" b="23556"/>
          <a:stretch/>
        </p:blipFill>
        <p:spPr>
          <a:xfrm>
            <a:off x="9838939" y="5886450"/>
            <a:ext cx="2222432" cy="775606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B527C5A-A865-4D7F-9134-3EC6491564F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0182" y="5383844"/>
            <a:ext cx="2301189" cy="50260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64328D9-3EED-498A-B838-3B27CC889AE7}"/>
              </a:ext>
            </a:extLst>
          </p:cNvPr>
          <p:cNvSpPr txBox="1"/>
          <p:nvPr userDrawn="1"/>
        </p:nvSpPr>
        <p:spPr>
          <a:xfrm>
            <a:off x="10566586" y="6138836"/>
            <a:ext cx="1085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+mn-lt"/>
              </a:rPr>
              <a:t>VCS</a:t>
            </a:r>
          </a:p>
        </p:txBody>
      </p:sp>
    </p:spTree>
    <p:extLst>
      <p:ext uri="{BB962C8B-B14F-4D97-AF65-F5344CB8AC3E}">
        <p14:creationId xmlns:p14="http://schemas.microsoft.com/office/powerpoint/2010/main" val="29805825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bg>
      <p:bgPr>
        <a:solidFill>
          <a:srgbClr val="2030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18480E27-96A2-4860-AB3B-1433FD0293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500" b="94028" l="13203" r="85156">
                        <a14:foregroundMark x1="80078" y1="40694" x2="80078" y2="40694"/>
                        <a14:foregroundMark x1="79922" y1="40694" x2="79922" y2="40694"/>
                        <a14:foregroundMark x1="80078" y1="40694" x2="80078" y2="40694"/>
                        <a14:foregroundMark x1="80078" y1="40417" x2="80078" y2="40417"/>
                        <a14:foregroundMark x1="80078" y1="40417" x2="80078" y2="40417"/>
                        <a14:foregroundMark x1="80078" y1="40417" x2="80078" y2="40417"/>
                        <a14:foregroundMark x1="79609" y1="39306" x2="79609" y2="39306"/>
                        <a14:foregroundMark x1="78828" y1="52361" x2="78828" y2="52361"/>
                        <a14:foregroundMark x1="78828" y1="59167" x2="78672" y2="59167"/>
                        <a14:foregroundMark x1="78672" y1="59306" x2="78672" y2="59306"/>
                        <a14:foregroundMark x1="79141" y1="50000" x2="79141" y2="50972"/>
                        <a14:foregroundMark x1="79141" y1="50972" x2="79141" y2="50972"/>
                        <a14:foregroundMark x1="78984" y1="51944" x2="78984" y2="51667"/>
                        <a14:foregroundMark x1="82969" y1="53333" x2="82969" y2="53333"/>
                        <a14:foregroundMark x1="80547" y1="68194" x2="80547" y2="68194"/>
                        <a14:foregroundMark x1="80547" y1="68194" x2="80547" y2="68194"/>
                        <a14:foregroundMark x1="80547" y1="68194" x2="80547" y2="68194"/>
                        <a14:foregroundMark x1="78828" y1="68889" x2="78828" y2="68889"/>
                        <a14:foregroundMark x1="79922" y1="38611" x2="79922" y2="38611"/>
                        <a14:foregroundMark x1="63516" y1="41667" x2="63516" y2="41667"/>
                        <a14:foregroundMark x1="63516" y1="41667" x2="63516" y2="41667"/>
                        <a14:foregroundMark x1="77734" y1="38611" x2="77734" y2="38611"/>
                        <a14:foregroundMark x1="77734" y1="38750" x2="77734" y2="38750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81016" y1="71806" x2="81016" y2="71806"/>
                        <a14:foregroundMark x1="80078" y1="68611" x2="77734" y2="72778"/>
                        <a14:foregroundMark x1="72656" y1="72500" x2="71484" y2="65556"/>
                        <a14:foregroundMark x1="58125" y1="72500" x2="57969" y2="63889"/>
                        <a14:foregroundMark x1="48281" y1="72917" x2="48281" y2="72917"/>
                        <a14:foregroundMark x1="48125" y1="58889" x2="47969" y2="63611"/>
                        <a14:foregroundMark x1="48906" y1="66944" x2="49219" y2="72083"/>
                        <a14:foregroundMark x1="49531" y1="74444" x2="45859" y2="74444"/>
                        <a14:foregroundMark x1="34063" y1="44306" x2="34766" y2="49306"/>
                        <a14:foregroundMark x1="34766" y1="49306" x2="33594" y2="45278"/>
                        <a14:foregroundMark x1="32031" y1="63889" x2="32031" y2="63889"/>
                        <a14:foregroundMark x1="32031" y1="63889" x2="32031" y2="63889"/>
                        <a14:foregroundMark x1="32031" y1="63889" x2="32344" y2="94028"/>
                        <a14:foregroundMark x1="25000" y1="42639" x2="21875" y2="43750"/>
                        <a14:foregroundMark x1="26328" y1="52361" x2="26328" y2="52361"/>
                        <a14:foregroundMark x1="26328" y1="52917" x2="26016" y2="53611"/>
                        <a14:foregroundMark x1="26016" y1="54028" x2="26016" y2="58333"/>
                        <a14:foregroundMark x1="25156" y1="38056" x2="25156" y2="41111"/>
                        <a14:foregroundMark x1="18984" y1="48333" x2="17891" y2="46944"/>
                        <a14:foregroundMark x1="20078" y1="48611" x2="20078" y2="48611"/>
                        <a14:foregroundMark x1="17109" y1="56528" x2="17109" y2="58333"/>
                        <a14:foregroundMark x1="13906" y1="62917" x2="13281" y2="62639"/>
                        <a14:foregroundMark x1="17578" y1="44583" x2="17578" y2="45417"/>
                        <a14:foregroundMark x1="26172" y1="42083" x2="25469" y2="45278"/>
                        <a14:foregroundMark x1="85156" y1="64306" x2="82969" y2="648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00" t="33245" r="12500" b="23556"/>
          <a:stretch/>
        </p:blipFill>
        <p:spPr>
          <a:xfrm flipH="1">
            <a:off x="1552332" y="6147807"/>
            <a:ext cx="2132668" cy="733914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06904EC9-A409-47FA-9AA2-015F02E361D1}"/>
              </a:ext>
            </a:extLst>
          </p:cNvPr>
          <p:cNvSpPr/>
          <p:nvPr userDrawn="1"/>
        </p:nvSpPr>
        <p:spPr>
          <a:xfrm>
            <a:off x="130629" y="159657"/>
            <a:ext cx="11930742" cy="65023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DA1B274-A7B9-4C9C-979E-7D8257C169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500" b="94028" l="13203" r="85156">
                        <a14:foregroundMark x1="80078" y1="40694" x2="80078" y2="40694"/>
                        <a14:foregroundMark x1="79922" y1="40694" x2="79922" y2="40694"/>
                        <a14:foregroundMark x1="80078" y1="40694" x2="80078" y2="40694"/>
                        <a14:foregroundMark x1="80078" y1="40417" x2="80078" y2="40417"/>
                        <a14:foregroundMark x1="80078" y1="40417" x2="80078" y2="40417"/>
                        <a14:foregroundMark x1="80078" y1="40417" x2="80078" y2="40417"/>
                        <a14:foregroundMark x1="79609" y1="39306" x2="79609" y2="39306"/>
                        <a14:foregroundMark x1="78828" y1="52361" x2="78828" y2="52361"/>
                        <a14:foregroundMark x1="78828" y1="59167" x2="78672" y2="59167"/>
                        <a14:foregroundMark x1="78672" y1="59306" x2="78672" y2="59306"/>
                        <a14:foregroundMark x1="79141" y1="50000" x2="79141" y2="50972"/>
                        <a14:foregroundMark x1="79141" y1="50972" x2="79141" y2="50972"/>
                        <a14:foregroundMark x1="78984" y1="51944" x2="78984" y2="51667"/>
                        <a14:foregroundMark x1="82969" y1="53333" x2="82969" y2="53333"/>
                        <a14:foregroundMark x1="80547" y1="68194" x2="80547" y2="68194"/>
                        <a14:foregroundMark x1="80547" y1="68194" x2="80547" y2="68194"/>
                        <a14:foregroundMark x1="80547" y1="68194" x2="80547" y2="68194"/>
                        <a14:foregroundMark x1="78828" y1="68889" x2="78828" y2="68889"/>
                        <a14:foregroundMark x1="79922" y1="38611" x2="79922" y2="38611"/>
                        <a14:foregroundMark x1="63516" y1="41667" x2="63516" y2="41667"/>
                        <a14:foregroundMark x1="63516" y1="41667" x2="63516" y2="41667"/>
                        <a14:foregroundMark x1="77734" y1="38611" x2="77734" y2="38611"/>
                        <a14:foregroundMark x1="77734" y1="38750" x2="77734" y2="38750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81016" y1="71806" x2="81016" y2="71806"/>
                        <a14:foregroundMark x1="80078" y1="68611" x2="77734" y2="72778"/>
                        <a14:foregroundMark x1="72656" y1="72500" x2="71484" y2="65556"/>
                        <a14:foregroundMark x1="58125" y1="72500" x2="57969" y2="63889"/>
                        <a14:foregroundMark x1="48281" y1="72917" x2="48281" y2="72917"/>
                        <a14:foregroundMark x1="48125" y1="58889" x2="47969" y2="63611"/>
                        <a14:foregroundMark x1="48906" y1="66944" x2="49219" y2="72083"/>
                        <a14:foregroundMark x1="49531" y1="74444" x2="45859" y2="74444"/>
                        <a14:foregroundMark x1="34063" y1="44306" x2="34766" y2="49306"/>
                        <a14:foregroundMark x1="34766" y1="49306" x2="33594" y2="45278"/>
                        <a14:foregroundMark x1="32031" y1="63889" x2="32031" y2="63889"/>
                        <a14:foregroundMark x1="32031" y1="63889" x2="32031" y2="63889"/>
                        <a14:foregroundMark x1="32031" y1="63889" x2="32344" y2="94028"/>
                        <a14:foregroundMark x1="25000" y1="42639" x2="21875" y2="43750"/>
                        <a14:foregroundMark x1="26328" y1="52361" x2="26328" y2="52361"/>
                        <a14:foregroundMark x1="26328" y1="52917" x2="26016" y2="53611"/>
                        <a14:foregroundMark x1="26016" y1="54028" x2="26016" y2="58333"/>
                        <a14:foregroundMark x1="25156" y1="38056" x2="25156" y2="41111"/>
                        <a14:foregroundMark x1="18984" y1="48333" x2="17891" y2="46944"/>
                        <a14:foregroundMark x1="20078" y1="48611" x2="20078" y2="48611"/>
                        <a14:foregroundMark x1="17109" y1="56528" x2="17109" y2="58333"/>
                        <a14:foregroundMark x1="13906" y1="62917" x2="13281" y2="62639"/>
                        <a14:foregroundMark x1="17578" y1="44583" x2="17578" y2="45417"/>
                        <a14:foregroundMark x1="26172" y1="42083" x2="25469" y2="45278"/>
                        <a14:foregroundMark x1="85156" y1="64306" x2="82969" y2="648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00" t="33245" r="12500" b="23556"/>
          <a:stretch/>
        </p:blipFill>
        <p:spPr>
          <a:xfrm>
            <a:off x="2876354" y="6131904"/>
            <a:ext cx="2261617" cy="74981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2D41E5E-C698-40FE-A759-3CA7E46CAA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500" b="94028" l="13203" r="85156">
                        <a14:foregroundMark x1="80078" y1="40694" x2="80078" y2="40694"/>
                        <a14:foregroundMark x1="79922" y1="40694" x2="79922" y2="40694"/>
                        <a14:foregroundMark x1="80078" y1="40694" x2="80078" y2="40694"/>
                        <a14:foregroundMark x1="80078" y1="40417" x2="80078" y2="40417"/>
                        <a14:foregroundMark x1="80078" y1="40417" x2="80078" y2="40417"/>
                        <a14:foregroundMark x1="80078" y1="40417" x2="80078" y2="40417"/>
                        <a14:foregroundMark x1="79609" y1="39306" x2="79609" y2="39306"/>
                        <a14:foregroundMark x1="78828" y1="52361" x2="78828" y2="52361"/>
                        <a14:foregroundMark x1="78828" y1="59167" x2="78672" y2="59167"/>
                        <a14:foregroundMark x1="78672" y1="59306" x2="78672" y2="59306"/>
                        <a14:foregroundMark x1="79141" y1="50000" x2="79141" y2="50972"/>
                        <a14:foregroundMark x1="79141" y1="50972" x2="79141" y2="50972"/>
                        <a14:foregroundMark x1="78984" y1="51944" x2="78984" y2="51667"/>
                        <a14:foregroundMark x1="82969" y1="53333" x2="82969" y2="53333"/>
                        <a14:foregroundMark x1="80547" y1="68194" x2="80547" y2="68194"/>
                        <a14:foregroundMark x1="80547" y1="68194" x2="80547" y2="68194"/>
                        <a14:foregroundMark x1="80547" y1="68194" x2="80547" y2="68194"/>
                        <a14:foregroundMark x1="78828" y1="68889" x2="78828" y2="68889"/>
                        <a14:foregroundMark x1="79922" y1="38611" x2="79922" y2="38611"/>
                        <a14:foregroundMark x1="63516" y1="41667" x2="63516" y2="41667"/>
                        <a14:foregroundMark x1="63516" y1="41667" x2="63516" y2="41667"/>
                        <a14:foregroundMark x1="77734" y1="38611" x2="77734" y2="38611"/>
                        <a14:foregroundMark x1="77734" y1="38750" x2="77734" y2="38750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81016" y1="71806" x2="81016" y2="71806"/>
                        <a14:foregroundMark x1="80078" y1="68611" x2="77734" y2="72778"/>
                        <a14:foregroundMark x1="72656" y1="72500" x2="71484" y2="65556"/>
                        <a14:foregroundMark x1="58125" y1="72500" x2="57969" y2="63889"/>
                        <a14:foregroundMark x1="48281" y1="72917" x2="48281" y2="72917"/>
                        <a14:foregroundMark x1="48125" y1="58889" x2="47969" y2="63611"/>
                        <a14:foregroundMark x1="48906" y1="66944" x2="49219" y2="72083"/>
                        <a14:foregroundMark x1="49531" y1="74444" x2="45859" y2="74444"/>
                        <a14:foregroundMark x1="34063" y1="44306" x2="34766" y2="49306"/>
                        <a14:foregroundMark x1="34766" y1="49306" x2="33594" y2="45278"/>
                        <a14:foregroundMark x1="32031" y1="63889" x2="32031" y2="63889"/>
                        <a14:foregroundMark x1="32031" y1="63889" x2="32031" y2="63889"/>
                        <a14:foregroundMark x1="32031" y1="63889" x2="32344" y2="94028"/>
                        <a14:foregroundMark x1="25000" y1="42639" x2="21875" y2="43750"/>
                        <a14:foregroundMark x1="26328" y1="52361" x2="26328" y2="52361"/>
                        <a14:foregroundMark x1="26328" y1="52917" x2="26016" y2="53611"/>
                        <a14:foregroundMark x1="26016" y1="54028" x2="26016" y2="58333"/>
                        <a14:foregroundMark x1="25156" y1="38056" x2="25156" y2="41111"/>
                        <a14:foregroundMark x1="18984" y1="48333" x2="17891" y2="46944"/>
                        <a14:foregroundMark x1="20078" y1="48611" x2="20078" y2="48611"/>
                        <a14:foregroundMark x1="17109" y1="56528" x2="17109" y2="58333"/>
                        <a14:foregroundMark x1="13906" y1="62917" x2="13281" y2="62639"/>
                        <a14:foregroundMark x1="17578" y1="44583" x2="17578" y2="45417"/>
                        <a14:foregroundMark x1="26172" y1="42083" x2="25469" y2="45278"/>
                        <a14:foregroundMark x1="85156" y1="64306" x2="82969" y2="648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00" t="33245" r="12500" b="23556"/>
          <a:stretch/>
        </p:blipFill>
        <p:spPr>
          <a:xfrm>
            <a:off x="7321046" y="6071616"/>
            <a:ext cx="2371911" cy="78638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4DB0854-EE10-4150-82B1-A8222D50D2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500" b="94028" l="13203" r="85156">
                        <a14:foregroundMark x1="80078" y1="40694" x2="80078" y2="40694"/>
                        <a14:foregroundMark x1="79922" y1="40694" x2="79922" y2="40694"/>
                        <a14:foregroundMark x1="80078" y1="40694" x2="80078" y2="40694"/>
                        <a14:foregroundMark x1="80078" y1="40417" x2="80078" y2="40417"/>
                        <a14:foregroundMark x1="80078" y1="40417" x2="80078" y2="40417"/>
                        <a14:foregroundMark x1="80078" y1="40417" x2="80078" y2="40417"/>
                        <a14:foregroundMark x1="79609" y1="39306" x2="79609" y2="39306"/>
                        <a14:foregroundMark x1="78828" y1="52361" x2="78828" y2="52361"/>
                        <a14:foregroundMark x1="78828" y1="59167" x2="78672" y2="59167"/>
                        <a14:foregroundMark x1="78672" y1="59306" x2="78672" y2="59306"/>
                        <a14:foregroundMark x1="79141" y1="50000" x2="79141" y2="50972"/>
                        <a14:foregroundMark x1="79141" y1="50972" x2="79141" y2="50972"/>
                        <a14:foregroundMark x1="78984" y1="51944" x2="78984" y2="51667"/>
                        <a14:foregroundMark x1="82969" y1="53333" x2="82969" y2="53333"/>
                        <a14:foregroundMark x1="80547" y1="68194" x2="80547" y2="68194"/>
                        <a14:foregroundMark x1="80547" y1="68194" x2="80547" y2="68194"/>
                        <a14:foregroundMark x1="80547" y1="68194" x2="80547" y2="68194"/>
                        <a14:foregroundMark x1="78828" y1="68889" x2="78828" y2="68889"/>
                        <a14:foregroundMark x1="79922" y1="38611" x2="79922" y2="38611"/>
                        <a14:foregroundMark x1="63516" y1="41667" x2="63516" y2="41667"/>
                        <a14:foregroundMark x1="63516" y1="41667" x2="63516" y2="41667"/>
                        <a14:foregroundMark x1="77734" y1="38611" x2="77734" y2="38611"/>
                        <a14:foregroundMark x1="77734" y1="38750" x2="77734" y2="38750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81016" y1="71806" x2="81016" y2="71806"/>
                        <a14:foregroundMark x1="80078" y1="68611" x2="77734" y2="72778"/>
                        <a14:foregroundMark x1="72656" y1="72500" x2="71484" y2="65556"/>
                        <a14:foregroundMark x1="58125" y1="72500" x2="57969" y2="63889"/>
                        <a14:foregroundMark x1="48281" y1="72917" x2="48281" y2="72917"/>
                        <a14:foregroundMark x1="48125" y1="58889" x2="47969" y2="63611"/>
                        <a14:foregroundMark x1="48906" y1="66944" x2="49219" y2="72083"/>
                        <a14:foregroundMark x1="49531" y1="74444" x2="45859" y2="74444"/>
                        <a14:foregroundMark x1="34063" y1="44306" x2="34766" y2="49306"/>
                        <a14:foregroundMark x1="34766" y1="49306" x2="33594" y2="45278"/>
                        <a14:foregroundMark x1="32031" y1="63889" x2="32031" y2="63889"/>
                        <a14:foregroundMark x1="32031" y1="63889" x2="32031" y2="63889"/>
                        <a14:foregroundMark x1="32031" y1="63889" x2="32344" y2="94028"/>
                        <a14:foregroundMark x1="25000" y1="42639" x2="21875" y2="43750"/>
                        <a14:foregroundMark x1="26328" y1="52361" x2="26328" y2="52361"/>
                        <a14:foregroundMark x1="26328" y1="52917" x2="26016" y2="53611"/>
                        <a14:foregroundMark x1="26016" y1="54028" x2="26016" y2="58333"/>
                        <a14:foregroundMark x1="25156" y1="38056" x2="25156" y2="41111"/>
                        <a14:foregroundMark x1="18984" y1="48333" x2="17891" y2="46944"/>
                        <a14:foregroundMark x1="20078" y1="48611" x2="20078" y2="48611"/>
                        <a14:foregroundMark x1="17109" y1="56528" x2="17109" y2="58333"/>
                        <a14:foregroundMark x1="13906" y1="62917" x2="13281" y2="62639"/>
                        <a14:foregroundMark x1="17578" y1="44583" x2="17578" y2="45417"/>
                        <a14:foregroundMark x1="26172" y1="42083" x2="25469" y2="45278"/>
                        <a14:foregroundMark x1="85156" y1="64306" x2="82969" y2="648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00" t="33245" r="30867" b="23556"/>
          <a:stretch/>
        </p:blipFill>
        <p:spPr>
          <a:xfrm flipH="1">
            <a:off x="6665445" y="6093418"/>
            <a:ext cx="1441049" cy="76458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93FFB0A-B558-4BF5-B739-DF0E1857D6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500" b="94028" l="13203" r="85156">
                        <a14:foregroundMark x1="80078" y1="40694" x2="80078" y2="40694"/>
                        <a14:foregroundMark x1="79922" y1="40694" x2="79922" y2="40694"/>
                        <a14:foregroundMark x1="80078" y1="40694" x2="80078" y2="40694"/>
                        <a14:foregroundMark x1="80078" y1="40417" x2="80078" y2="40417"/>
                        <a14:foregroundMark x1="80078" y1="40417" x2="80078" y2="40417"/>
                        <a14:foregroundMark x1="80078" y1="40417" x2="80078" y2="40417"/>
                        <a14:foregroundMark x1="79609" y1="39306" x2="79609" y2="39306"/>
                        <a14:foregroundMark x1="78828" y1="52361" x2="78828" y2="52361"/>
                        <a14:foregroundMark x1="78828" y1="59167" x2="78672" y2="59167"/>
                        <a14:foregroundMark x1="78672" y1="59306" x2="78672" y2="59306"/>
                        <a14:foregroundMark x1="79141" y1="50000" x2="79141" y2="50972"/>
                        <a14:foregroundMark x1="79141" y1="50972" x2="79141" y2="50972"/>
                        <a14:foregroundMark x1="78984" y1="51944" x2="78984" y2="51667"/>
                        <a14:foregroundMark x1="82969" y1="53333" x2="82969" y2="53333"/>
                        <a14:foregroundMark x1="80547" y1="68194" x2="80547" y2="68194"/>
                        <a14:foregroundMark x1="80547" y1="68194" x2="80547" y2="68194"/>
                        <a14:foregroundMark x1="80547" y1="68194" x2="80547" y2="68194"/>
                        <a14:foregroundMark x1="78828" y1="68889" x2="78828" y2="68889"/>
                        <a14:foregroundMark x1="79922" y1="38611" x2="79922" y2="38611"/>
                        <a14:foregroundMark x1="63516" y1="41667" x2="63516" y2="41667"/>
                        <a14:foregroundMark x1="63516" y1="41667" x2="63516" y2="41667"/>
                        <a14:foregroundMark x1="77734" y1="38611" x2="77734" y2="38611"/>
                        <a14:foregroundMark x1="77734" y1="38750" x2="77734" y2="38750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81016" y1="71806" x2="81016" y2="71806"/>
                        <a14:foregroundMark x1="80078" y1="68611" x2="77734" y2="72778"/>
                        <a14:foregroundMark x1="72656" y1="72500" x2="71484" y2="65556"/>
                        <a14:foregroundMark x1="58125" y1="72500" x2="57969" y2="63889"/>
                        <a14:foregroundMark x1="48281" y1="72917" x2="48281" y2="72917"/>
                        <a14:foregroundMark x1="48125" y1="58889" x2="47969" y2="63611"/>
                        <a14:foregroundMark x1="48906" y1="66944" x2="49219" y2="72083"/>
                        <a14:foregroundMark x1="49531" y1="74444" x2="45859" y2="74444"/>
                        <a14:foregroundMark x1="34063" y1="44306" x2="34766" y2="49306"/>
                        <a14:foregroundMark x1="34766" y1="49306" x2="33594" y2="45278"/>
                        <a14:foregroundMark x1="32031" y1="63889" x2="32031" y2="63889"/>
                        <a14:foregroundMark x1="32031" y1="63889" x2="32031" y2="63889"/>
                        <a14:foregroundMark x1="32031" y1="63889" x2="32344" y2="94028"/>
                        <a14:foregroundMark x1="25000" y1="42639" x2="21875" y2="43750"/>
                        <a14:foregroundMark x1="26328" y1="52361" x2="26328" y2="52361"/>
                        <a14:foregroundMark x1="26328" y1="52917" x2="26016" y2="53611"/>
                        <a14:foregroundMark x1="26016" y1="54028" x2="26016" y2="58333"/>
                        <a14:foregroundMark x1="25156" y1="38056" x2="25156" y2="41111"/>
                        <a14:foregroundMark x1="18984" y1="48333" x2="17891" y2="46944"/>
                        <a14:foregroundMark x1="20078" y1="48611" x2="20078" y2="48611"/>
                        <a14:foregroundMark x1="17109" y1="56528" x2="17109" y2="58333"/>
                        <a14:foregroundMark x1="13906" y1="62917" x2="13281" y2="62639"/>
                        <a14:foregroundMark x1="17578" y1="44583" x2="17578" y2="45417"/>
                        <a14:foregroundMark x1="26172" y1="42083" x2="25469" y2="45278"/>
                        <a14:foregroundMark x1="85156" y1="64306" x2="82969" y2="648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00" t="33245" r="12500" b="23556"/>
          <a:stretch/>
        </p:blipFill>
        <p:spPr>
          <a:xfrm>
            <a:off x="4942054" y="6100800"/>
            <a:ext cx="2055094" cy="76458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19AC963-8452-406D-87D6-04AD3902F9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500" b="94028" l="13203" r="85156">
                        <a14:foregroundMark x1="80078" y1="40694" x2="80078" y2="40694"/>
                        <a14:foregroundMark x1="79922" y1="40694" x2="79922" y2="40694"/>
                        <a14:foregroundMark x1="80078" y1="40694" x2="80078" y2="40694"/>
                        <a14:foregroundMark x1="80078" y1="40417" x2="80078" y2="40417"/>
                        <a14:foregroundMark x1="80078" y1="40417" x2="80078" y2="40417"/>
                        <a14:foregroundMark x1="80078" y1="40417" x2="80078" y2="40417"/>
                        <a14:foregroundMark x1="79609" y1="39306" x2="79609" y2="39306"/>
                        <a14:foregroundMark x1="78828" y1="52361" x2="78828" y2="52361"/>
                        <a14:foregroundMark x1="78828" y1="59167" x2="78672" y2="59167"/>
                        <a14:foregroundMark x1="78672" y1="59306" x2="78672" y2="59306"/>
                        <a14:foregroundMark x1="79141" y1="50000" x2="79141" y2="50972"/>
                        <a14:foregroundMark x1="79141" y1="50972" x2="79141" y2="50972"/>
                        <a14:foregroundMark x1="78984" y1="51944" x2="78984" y2="51667"/>
                        <a14:foregroundMark x1="82969" y1="53333" x2="82969" y2="53333"/>
                        <a14:foregroundMark x1="80547" y1="68194" x2="80547" y2="68194"/>
                        <a14:foregroundMark x1="80547" y1="68194" x2="80547" y2="68194"/>
                        <a14:foregroundMark x1="80547" y1="68194" x2="80547" y2="68194"/>
                        <a14:foregroundMark x1="78828" y1="68889" x2="78828" y2="68889"/>
                        <a14:foregroundMark x1="79922" y1="38611" x2="79922" y2="38611"/>
                        <a14:foregroundMark x1="63516" y1="41667" x2="63516" y2="41667"/>
                        <a14:foregroundMark x1="63516" y1="41667" x2="63516" y2="41667"/>
                        <a14:foregroundMark x1="77734" y1="38611" x2="77734" y2="38611"/>
                        <a14:foregroundMark x1="77734" y1="38750" x2="77734" y2="38750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81016" y1="71806" x2="81016" y2="71806"/>
                        <a14:foregroundMark x1="80078" y1="68611" x2="77734" y2="72778"/>
                        <a14:foregroundMark x1="72656" y1="72500" x2="71484" y2="65556"/>
                        <a14:foregroundMark x1="58125" y1="72500" x2="57969" y2="63889"/>
                        <a14:foregroundMark x1="48281" y1="72917" x2="48281" y2="72917"/>
                        <a14:foregroundMark x1="48125" y1="58889" x2="47969" y2="63611"/>
                        <a14:foregroundMark x1="48906" y1="66944" x2="49219" y2="72083"/>
                        <a14:foregroundMark x1="49531" y1="74444" x2="45859" y2="74444"/>
                        <a14:foregroundMark x1="34063" y1="44306" x2="34766" y2="49306"/>
                        <a14:foregroundMark x1="34766" y1="49306" x2="33594" y2="45278"/>
                        <a14:foregroundMark x1="32031" y1="63889" x2="32031" y2="63889"/>
                        <a14:foregroundMark x1="32031" y1="63889" x2="32031" y2="63889"/>
                        <a14:foregroundMark x1="32031" y1="63889" x2="32344" y2="94028"/>
                        <a14:foregroundMark x1="25000" y1="42639" x2="21875" y2="43750"/>
                        <a14:foregroundMark x1="26328" y1="52361" x2="26328" y2="52361"/>
                        <a14:foregroundMark x1="26328" y1="52917" x2="26016" y2="53611"/>
                        <a14:foregroundMark x1="26016" y1="54028" x2="26016" y2="58333"/>
                        <a14:foregroundMark x1="25156" y1="38056" x2="25156" y2="41111"/>
                        <a14:foregroundMark x1="18984" y1="48333" x2="17891" y2="46944"/>
                        <a14:foregroundMark x1="20078" y1="48611" x2="20078" y2="48611"/>
                        <a14:foregroundMark x1="17109" y1="56528" x2="17109" y2="58333"/>
                        <a14:foregroundMark x1="13906" y1="62917" x2="13281" y2="62639"/>
                        <a14:foregroundMark x1="17578" y1="44583" x2="17578" y2="45417"/>
                        <a14:foregroundMark x1="26172" y1="42083" x2="25469" y2="45278"/>
                        <a14:foregroundMark x1="85156" y1="64306" x2="82969" y2="648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00" t="33245" r="12500" b="23556"/>
          <a:stretch/>
        </p:blipFill>
        <p:spPr>
          <a:xfrm>
            <a:off x="8430392" y="6108183"/>
            <a:ext cx="2261617" cy="74981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C7460D4-E1A6-41C4-9E2B-FA7C824103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500" b="94028" l="13203" r="85156">
                        <a14:foregroundMark x1="80078" y1="40694" x2="80078" y2="40694"/>
                        <a14:foregroundMark x1="79922" y1="40694" x2="79922" y2="40694"/>
                        <a14:foregroundMark x1="80078" y1="40694" x2="80078" y2="40694"/>
                        <a14:foregroundMark x1="80078" y1="40417" x2="80078" y2="40417"/>
                        <a14:foregroundMark x1="80078" y1="40417" x2="80078" y2="40417"/>
                        <a14:foregroundMark x1="80078" y1="40417" x2="80078" y2="40417"/>
                        <a14:foregroundMark x1="79609" y1="39306" x2="79609" y2="39306"/>
                        <a14:foregroundMark x1="78828" y1="52361" x2="78828" y2="52361"/>
                        <a14:foregroundMark x1="78828" y1="59167" x2="78672" y2="59167"/>
                        <a14:foregroundMark x1="78672" y1="59306" x2="78672" y2="59306"/>
                        <a14:foregroundMark x1="79141" y1="50000" x2="79141" y2="50972"/>
                        <a14:foregroundMark x1="79141" y1="50972" x2="79141" y2="50972"/>
                        <a14:foregroundMark x1="78984" y1="51944" x2="78984" y2="51667"/>
                        <a14:foregroundMark x1="82969" y1="53333" x2="82969" y2="53333"/>
                        <a14:foregroundMark x1="80547" y1="68194" x2="80547" y2="68194"/>
                        <a14:foregroundMark x1="80547" y1="68194" x2="80547" y2="68194"/>
                        <a14:foregroundMark x1="80547" y1="68194" x2="80547" y2="68194"/>
                        <a14:foregroundMark x1="78828" y1="68889" x2="78828" y2="68889"/>
                        <a14:foregroundMark x1="79922" y1="38611" x2="79922" y2="38611"/>
                        <a14:foregroundMark x1="63516" y1="41667" x2="63516" y2="41667"/>
                        <a14:foregroundMark x1="63516" y1="41667" x2="63516" y2="41667"/>
                        <a14:foregroundMark x1="77734" y1="38611" x2="77734" y2="38611"/>
                        <a14:foregroundMark x1="77734" y1="38750" x2="77734" y2="38750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81016" y1="71806" x2="81016" y2="71806"/>
                        <a14:foregroundMark x1="80078" y1="68611" x2="77734" y2="72778"/>
                        <a14:foregroundMark x1="72656" y1="72500" x2="71484" y2="65556"/>
                        <a14:foregroundMark x1="58125" y1="72500" x2="57969" y2="63889"/>
                        <a14:foregroundMark x1="48281" y1="72917" x2="48281" y2="72917"/>
                        <a14:foregroundMark x1="48125" y1="58889" x2="47969" y2="63611"/>
                        <a14:foregroundMark x1="48906" y1="66944" x2="49219" y2="72083"/>
                        <a14:foregroundMark x1="49531" y1="74444" x2="45859" y2="74444"/>
                        <a14:foregroundMark x1="34063" y1="44306" x2="34766" y2="49306"/>
                        <a14:foregroundMark x1="34766" y1="49306" x2="33594" y2="45278"/>
                        <a14:foregroundMark x1="32031" y1="63889" x2="32031" y2="63889"/>
                        <a14:foregroundMark x1="32031" y1="63889" x2="32031" y2="63889"/>
                        <a14:foregroundMark x1="32031" y1="63889" x2="32344" y2="94028"/>
                        <a14:foregroundMark x1="25000" y1="42639" x2="21875" y2="43750"/>
                        <a14:foregroundMark x1="26328" y1="52361" x2="26328" y2="52361"/>
                        <a14:foregroundMark x1="26328" y1="52917" x2="26016" y2="53611"/>
                        <a14:foregroundMark x1="26016" y1="54028" x2="26016" y2="58333"/>
                        <a14:foregroundMark x1="25156" y1="38056" x2="25156" y2="41111"/>
                        <a14:foregroundMark x1="18984" y1="48333" x2="17891" y2="46944"/>
                        <a14:foregroundMark x1="20078" y1="48611" x2="20078" y2="48611"/>
                        <a14:foregroundMark x1="17109" y1="56528" x2="17109" y2="58333"/>
                        <a14:foregroundMark x1="13906" y1="62917" x2="13281" y2="62639"/>
                        <a14:foregroundMark x1="17578" y1="44583" x2="17578" y2="45417"/>
                        <a14:foregroundMark x1="26172" y1="42083" x2="25469" y2="45278"/>
                        <a14:foregroundMark x1="85156" y1="64306" x2="82969" y2="648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00" t="33245" r="12500" b="23556"/>
          <a:stretch/>
        </p:blipFill>
        <p:spPr>
          <a:xfrm flipH="1">
            <a:off x="10210496" y="6089900"/>
            <a:ext cx="2148536" cy="74981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10A9842-289E-43D3-A801-046FE586F5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500" b="94028" l="13203" r="85156">
                        <a14:foregroundMark x1="80078" y1="40694" x2="80078" y2="40694"/>
                        <a14:foregroundMark x1="79922" y1="40694" x2="79922" y2="40694"/>
                        <a14:foregroundMark x1="80078" y1="40694" x2="80078" y2="40694"/>
                        <a14:foregroundMark x1="80078" y1="40417" x2="80078" y2="40417"/>
                        <a14:foregroundMark x1="80078" y1="40417" x2="80078" y2="40417"/>
                        <a14:foregroundMark x1="80078" y1="40417" x2="80078" y2="40417"/>
                        <a14:foregroundMark x1="79609" y1="39306" x2="79609" y2="39306"/>
                        <a14:foregroundMark x1="78828" y1="52361" x2="78828" y2="52361"/>
                        <a14:foregroundMark x1="78828" y1="59167" x2="78672" y2="59167"/>
                        <a14:foregroundMark x1="78672" y1="59306" x2="78672" y2="59306"/>
                        <a14:foregroundMark x1="79141" y1="50000" x2="79141" y2="50972"/>
                        <a14:foregroundMark x1="79141" y1="50972" x2="79141" y2="50972"/>
                        <a14:foregroundMark x1="78984" y1="51944" x2="78984" y2="51667"/>
                        <a14:foregroundMark x1="82969" y1="53333" x2="82969" y2="53333"/>
                        <a14:foregroundMark x1="80547" y1="68194" x2="80547" y2="68194"/>
                        <a14:foregroundMark x1="80547" y1="68194" x2="80547" y2="68194"/>
                        <a14:foregroundMark x1="80547" y1="68194" x2="80547" y2="68194"/>
                        <a14:foregroundMark x1="78828" y1="68889" x2="78828" y2="68889"/>
                        <a14:foregroundMark x1="79922" y1="38611" x2="79922" y2="38611"/>
                        <a14:foregroundMark x1="63516" y1="41667" x2="63516" y2="41667"/>
                        <a14:foregroundMark x1="63516" y1="41667" x2="63516" y2="41667"/>
                        <a14:foregroundMark x1="77734" y1="38611" x2="77734" y2="38611"/>
                        <a14:foregroundMark x1="77734" y1="38750" x2="77734" y2="38750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81016" y1="71806" x2="81016" y2="71806"/>
                        <a14:foregroundMark x1="80078" y1="68611" x2="77734" y2="72778"/>
                        <a14:foregroundMark x1="72656" y1="72500" x2="71484" y2="65556"/>
                        <a14:foregroundMark x1="58125" y1="72500" x2="57969" y2="63889"/>
                        <a14:foregroundMark x1="48281" y1="72917" x2="48281" y2="72917"/>
                        <a14:foregroundMark x1="48125" y1="58889" x2="47969" y2="63611"/>
                        <a14:foregroundMark x1="48906" y1="66944" x2="49219" y2="72083"/>
                        <a14:foregroundMark x1="49531" y1="74444" x2="45859" y2="74444"/>
                        <a14:foregroundMark x1="34063" y1="44306" x2="34766" y2="49306"/>
                        <a14:foregroundMark x1="34766" y1="49306" x2="33594" y2="45278"/>
                        <a14:foregroundMark x1="32031" y1="63889" x2="32031" y2="63889"/>
                        <a14:foregroundMark x1="32031" y1="63889" x2="32031" y2="63889"/>
                        <a14:foregroundMark x1="32031" y1="63889" x2="32344" y2="94028"/>
                        <a14:foregroundMark x1="25000" y1="42639" x2="21875" y2="43750"/>
                        <a14:foregroundMark x1="26328" y1="52361" x2="26328" y2="52361"/>
                        <a14:foregroundMark x1="26328" y1="52917" x2="26016" y2="53611"/>
                        <a14:foregroundMark x1="26016" y1="54028" x2="26016" y2="58333"/>
                        <a14:foregroundMark x1="25156" y1="38056" x2="25156" y2="41111"/>
                        <a14:foregroundMark x1="18984" y1="48333" x2="17891" y2="46944"/>
                        <a14:foregroundMark x1="20078" y1="48611" x2="20078" y2="48611"/>
                        <a14:foregroundMark x1="17109" y1="56528" x2="17109" y2="58333"/>
                        <a14:foregroundMark x1="13906" y1="62917" x2="13281" y2="62639"/>
                        <a14:foregroundMark x1="17578" y1="44583" x2="17578" y2="45417"/>
                        <a14:foregroundMark x1="26172" y1="42083" x2="25469" y2="45278"/>
                        <a14:foregroundMark x1="85156" y1="64306" x2="82969" y2="648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00" t="33245" r="12500" b="23556"/>
          <a:stretch/>
        </p:blipFill>
        <p:spPr>
          <a:xfrm flipH="1">
            <a:off x="1551251" y="6147807"/>
            <a:ext cx="2132668" cy="73391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5F91012-A6E2-475D-9A26-4017A91559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500" b="94028" l="13203" r="85156">
                        <a14:foregroundMark x1="80078" y1="40694" x2="80078" y2="40694"/>
                        <a14:foregroundMark x1="79922" y1="40694" x2="79922" y2="40694"/>
                        <a14:foregroundMark x1="80078" y1="40694" x2="80078" y2="40694"/>
                        <a14:foregroundMark x1="80078" y1="40417" x2="80078" y2="40417"/>
                        <a14:foregroundMark x1="80078" y1="40417" x2="80078" y2="40417"/>
                        <a14:foregroundMark x1="80078" y1="40417" x2="80078" y2="40417"/>
                        <a14:foregroundMark x1="79609" y1="39306" x2="79609" y2="39306"/>
                        <a14:foregroundMark x1="78828" y1="52361" x2="78828" y2="52361"/>
                        <a14:foregroundMark x1="78828" y1="59167" x2="78672" y2="59167"/>
                        <a14:foregroundMark x1="78672" y1="59306" x2="78672" y2="59306"/>
                        <a14:foregroundMark x1="79141" y1="50000" x2="79141" y2="50972"/>
                        <a14:foregroundMark x1="79141" y1="50972" x2="79141" y2="50972"/>
                        <a14:foregroundMark x1="78984" y1="51944" x2="78984" y2="51667"/>
                        <a14:foregroundMark x1="82969" y1="53333" x2="82969" y2="53333"/>
                        <a14:foregroundMark x1="80547" y1="68194" x2="80547" y2="68194"/>
                        <a14:foregroundMark x1="80547" y1="68194" x2="80547" y2="68194"/>
                        <a14:foregroundMark x1="80547" y1="68194" x2="80547" y2="68194"/>
                        <a14:foregroundMark x1="78828" y1="68889" x2="78828" y2="68889"/>
                        <a14:foregroundMark x1="79922" y1="38611" x2="79922" y2="38611"/>
                        <a14:foregroundMark x1="63516" y1="41667" x2="63516" y2="41667"/>
                        <a14:foregroundMark x1="63516" y1="41667" x2="63516" y2="41667"/>
                        <a14:foregroundMark x1="77734" y1="38611" x2="77734" y2="38611"/>
                        <a14:foregroundMark x1="77734" y1="38750" x2="77734" y2="38750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81016" y1="71806" x2="81016" y2="71806"/>
                        <a14:foregroundMark x1="80078" y1="68611" x2="77734" y2="72778"/>
                        <a14:foregroundMark x1="72656" y1="72500" x2="71484" y2="65556"/>
                        <a14:foregroundMark x1="58125" y1="72500" x2="57969" y2="63889"/>
                        <a14:foregroundMark x1="48281" y1="72917" x2="48281" y2="72917"/>
                        <a14:foregroundMark x1="48125" y1="58889" x2="47969" y2="63611"/>
                        <a14:foregroundMark x1="48906" y1="66944" x2="49219" y2="72083"/>
                        <a14:foregroundMark x1="49531" y1="74444" x2="45859" y2="74444"/>
                        <a14:foregroundMark x1="34063" y1="44306" x2="34766" y2="49306"/>
                        <a14:foregroundMark x1="34766" y1="49306" x2="33594" y2="45278"/>
                        <a14:foregroundMark x1="32031" y1="63889" x2="32031" y2="63889"/>
                        <a14:foregroundMark x1="32031" y1="63889" x2="32031" y2="63889"/>
                        <a14:foregroundMark x1="32031" y1="63889" x2="32344" y2="94028"/>
                        <a14:foregroundMark x1="25000" y1="42639" x2="21875" y2="43750"/>
                        <a14:foregroundMark x1="26328" y1="52361" x2="26328" y2="52361"/>
                        <a14:foregroundMark x1="26328" y1="52917" x2="26016" y2="53611"/>
                        <a14:foregroundMark x1="26016" y1="54028" x2="26016" y2="58333"/>
                        <a14:foregroundMark x1="25156" y1="38056" x2="25156" y2="41111"/>
                        <a14:foregroundMark x1="18984" y1="48333" x2="17891" y2="46944"/>
                        <a14:foregroundMark x1="20078" y1="48611" x2="20078" y2="48611"/>
                        <a14:foregroundMark x1="17109" y1="56528" x2="17109" y2="58333"/>
                        <a14:foregroundMark x1="13906" y1="62917" x2="13281" y2="62639"/>
                        <a14:foregroundMark x1="17578" y1="44583" x2="17578" y2="45417"/>
                        <a14:foregroundMark x1="26172" y1="42083" x2="25469" y2="45278"/>
                        <a14:foregroundMark x1="85156" y1="64306" x2="82969" y2="648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00" t="33245" r="12500" b="23556"/>
          <a:stretch/>
        </p:blipFill>
        <p:spPr>
          <a:xfrm>
            <a:off x="-40435" y="6139855"/>
            <a:ext cx="2055094" cy="74981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B527C5A-A865-4D7F-9134-3EC6491564F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9339" y="6014014"/>
            <a:ext cx="794702" cy="173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2592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rgbClr val="83B61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18480E27-96A2-4860-AB3B-1433FD0293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500" b="94028" l="13203" r="85156">
                        <a14:foregroundMark x1="80078" y1="40694" x2="80078" y2="40694"/>
                        <a14:foregroundMark x1="79922" y1="40694" x2="79922" y2="40694"/>
                        <a14:foregroundMark x1="80078" y1="40694" x2="80078" y2="40694"/>
                        <a14:foregroundMark x1="80078" y1="40417" x2="80078" y2="40417"/>
                        <a14:foregroundMark x1="80078" y1="40417" x2="80078" y2="40417"/>
                        <a14:foregroundMark x1="80078" y1="40417" x2="80078" y2="40417"/>
                        <a14:foregroundMark x1="79609" y1="39306" x2="79609" y2="39306"/>
                        <a14:foregroundMark x1="78828" y1="52361" x2="78828" y2="52361"/>
                        <a14:foregroundMark x1="78828" y1="59167" x2="78672" y2="59167"/>
                        <a14:foregroundMark x1="78672" y1="59306" x2="78672" y2="59306"/>
                        <a14:foregroundMark x1="79141" y1="50000" x2="79141" y2="50972"/>
                        <a14:foregroundMark x1="79141" y1="50972" x2="79141" y2="50972"/>
                        <a14:foregroundMark x1="78984" y1="51944" x2="78984" y2="51667"/>
                        <a14:foregroundMark x1="82969" y1="53333" x2="82969" y2="53333"/>
                        <a14:foregroundMark x1="80547" y1="68194" x2="80547" y2="68194"/>
                        <a14:foregroundMark x1="80547" y1="68194" x2="80547" y2="68194"/>
                        <a14:foregroundMark x1="80547" y1="68194" x2="80547" y2="68194"/>
                        <a14:foregroundMark x1="78828" y1="68889" x2="78828" y2="68889"/>
                        <a14:foregroundMark x1="79922" y1="38611" x2="79922" y2="38611"/>
                        <a14:foregroundMark x1="63516" y1="41667" x2="63516" y2="41667"/>
                        <a14:foregroundMark x1="63516" y1="41667" x2="63516" y2="41667"/>
                        <a14:foregroundMark x1="77734" y1="38611" x2="77734" y2="38611"/>
                        <a14:foregroundMark x1="77734" y1="38750" x2="77734" y2="38750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81016" y1="71806" x2="81016" y2="71806"/>
                        <a14:foregroundMark x1="80078" y1="68611" x2="77734" y2="72778"/>
                        <a14:foregroundMark x1="72656" y1="72500" x2="71484" y2="65556"/>
                        <a14:foregroundMark x1="58125" y1="72500" x2="57969" y2="63889"/>
                        <a14:foregroundMark x1="48281" y1="72917" x2="48281" y2="72917"/>
                        <a14:foregroundMark x1="48125" y1="58889" x2="47969" y2="63611"/>
                        <a14:foregroundMark x1="48906" y1="66944" x2="49219" y2="72083"/>
                        <a14:foregroundMark x1="49531" y1="74444" x2="45859" y2="74444"/>
                        <a14:foregroundMark x1="34063" y1="44306" x2="34766" y2="49306"/>
                        <a14:foregroundMark x1="34766" y1="49306" x2="33594" y2="45278"/>
                        <a14:foregroundMark x1="32031" y1="63889" x2="32031" y2="63889"/>
                        <a14:foregroundMark x1="32031" y1="63889" x2="32031" y2="63889"/>
                        <a14:foregroundMark x1="32031" y1="63889" x2="32344" y2="94028"/>
                        <a14:foregroundMark x1="25000" y1="42639" x2="21875" y2="43750"/>
                        <a14:foregroundMark x1="26328" y1="52361" x2="26328" y2="52361"/>
                        <a14:foregroundMark x1="26328" y1="52917" x2="26016" y2="53611"/>
                        <a14:foregroundMark x1="26016" y1="54028" x2="26016" y2="58333"/>
                        <a14:foregroundMark x1="25156" y1="38056" x2="25156" y2="41111"/>
                        <a14:foregroundMark x1="18984" y1="48333" x2="17891" y2="46944"/>
                        <a14:foregroundMark x1="20078" y1="48611" x2="20078" y2="48611"/>
                        <a14:foregroundMark x1="17109" y1="56528" x2="17109" y2="58333"/>
                        <a14:foregroundMark x1="13906" y1="62917" x2="13281" y2="62639"/>
                        <a14:foregroundMark x1="17578" y1="44583" x2="17578" y2="45417"/>
                        <a14:foregroundMark x1="26172" y1="42083" x2="25469" y2="45278"/>
                        <a14:foregroundMark x1="85156" y1="64306" x2="82969" y2="648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00" t="33245" r="12500" b="23556"/>
          <a:stretch/>
        </p:blipFill>
        <p:spPr>
          <a:xfrm flipH="1">
            <a:off x="1552332" y="6147807"/>
            <a:ext cx="2132668" cy="733914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06904EC9-A409-47FA-9AA2-015F02E361D1}"/>
              </a:ext>
            </a:extLst>
          </p:cNvPr>
          <p:cNvSpPr/>
          <p:nvPr userDrawn="1"/>
        </p:nvSpPr>
        <p:spPr>
          <a:xfrm>
            <a:off x="130629" y="159657"/>
            <a:ext cx="11930742" cy="65023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DA1B274-A7B9-4C9C-979E-7D8257C169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500" b="94028" l="13203" r="85156">
                        <a14:foregroundMark x1="80078" y1="40694" x2="80078" y2="40694"/>
                        <a14:foregroundMark x1="79922" y1="40694" x2="79922" y2="40694"/>
                        <a14:foregroundMark x1="80078" y1="40694" x2="80078" y2="40694"/>
                        <a14:foregroundMark x1="80078" y1="40417" x2="80078" y2="40417"/>
                        <a14:foregroundMark x1="80078" y1="40417" x2="80078" y2="40417"/>
                        <a14:foregroundMark x1="80078" y1="40417" x2="80078" y2="40417"/>
                        <a14:foregroundMark x1="79609" y1="39306" x2="79609" y2="39306"/>
                        <a14:foregroundMark x1="78828" y1="52361" x2="78828" y2="52361"/>
                        <a14:foregroundMark x1="78828" y1="59167" x2="78672" y2="59167"/>
                        <a14:foregroundMark x1="78672" y1="59306" x2="78672" y2="59306"/>
                        <a14:foregroundMark x1="79141" y1="50000" x2="79141" y2="50972"/>
                        <a14:foregroundMark x1="79141" y1="50972" x2="79141" y2="50972"/>
                        <a14:foregroundMark x1="78984" y1="51944" x2="78984" y2="51667"/>
                        <a14:foregroundMark x1="82969" y1="53333" x2="82969" y2="53333"/>
                        <a14:foregroundMark x1="80547" y1="68194" x2="80547" y2="68194"/>
                        <a14:foregroundMark x1="80547" y1="68194" x2="80547" y2="68194"/>
                        <a14:foregroundMark x1="80547" y1="68194" x2="80547" y2="68194"/>
                        <a14:foregroundMark x1="78828" y1="68889" x2="78828" y2="68889"/>
                        <a14:foregroundMark x1="79922" y1="38611" x2="79922" y2="38611"/>
                        <a14:foregroundMark x1="63516" y1="41667" x2="63516" y2="41667"/>
                        <a14:foregroundMark x1="63516" y1="41667" x2="63516" y2="41667"/>
                        <a14:foregroundMark x1="77734" y1="38611" x2="77734" y2="38611"/>
                        <a14:foregroundMark x1="77734" y1="38750" x2="77734" y2="38750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81016" y1="71806" x2="81016" y2="71806"/>
                        <a14:foregroundMark x1="80078" y1="68611" x2="77734" y2="72778"/>
                        <a14:foregroundMark x1="72656" y1="72500" x2="71484" y2="65556"/>
                        <a14:foregroundMark x1="58125" y1="72500" x2="57969" y2="63889"/>
                        <a14:foregroundMark x1="48281" y1="72917" x2="48281" y2="72917"/>
                        <a14:foregroundMark x1="48125" y1="58889" x2="47969" y2="63611"/>
                        <a14:foregroundMark x1="48906" y1="66944" x2="49219" y2="72083"/>
                        <a14:foregroundMark x1="49531" y1="74444" x2="45859" y2="74444"/>
                        <a14:foregroundMark x1="34063" y1="44306" x2="34766" y2="49306"/>
                        <a14:foregroundMark x1="34766" y1="49306" x2="33594" y2="45278"/>
                        <a14:foregroundMark x1="32031" y1="63889" x2="32031" y2="63889"/>
                        <a14:foregroundMark x1="32031" y1="63889" x2="32031" y2="63889"/>
                        <a14:foregroundMark x1="32031" y1="63889" x2="32344" y2="94028"/>
                        <a14:foregroundMark x1="25000" y1="42639" x2="21875" y2="43750"/>
                        <a14:foregroundMark x1="26328" y1="52361" x2="26328" y2="52361"/>
                        <a14:foregroundMark x1="26328" y1="52917" x2="26016" y2="53611"/>
                        <a14:foregroundMark x1="26016" y1="54028" x2="26016" y2="58333"/>
                        <a14:foregroundMark x1="25156" y1="38056" x2="25156" y2="41111"/>
                        <a14:foregroundMark x1="18984" y1="48333" x2="17891" y2="46944"/>
                        <a14:foregroundMark x1="20078" y1="48611" x2="20078" y2="48611"/>
                        <a14:foregroundMark x1="17109" y1="56528" x2="17109" y2="58333"/>
                        <a14:foregroundMark x1="13906" y1="62917" x2="13281" y2="62639"/>
                        <a14:foregroundMark x1="17578" y1="44583" x2="17578" y2="45417"/>
                        <a14:foregroundMark x1="26172" y1="42083" x2="25469" y2="45278"/>
                        <a14:foregroundMark x1="85156" y1="64306" x2="82969" y2="648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00" t="33245" r="12500" b="23556"/>
          <a:stretch/>
        </p:blipFill>
        <p:spPr>
          <a:xfrm>
            <a:off x="2876354" y="6131904"/>
            <a:ext cx="2261617" cy="74981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2D41E5E-C698-40FE-A759-3CA7E46CAA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500" b="94028" l="13203" r="85156">
                        <a14:foregroundMark x1="80078" y1="40694" x2="80078" y2="40694"/>
                        <a14:foregroundMark x1="79922" y1="40694" x2="79922" y2="40694"/>
                        <a14:foregroundMark x1="80078" y1="40694" x2="80078" y2="40694"/>
                        <a14:foregroundMark x1="80078" y1="40417" x2="80078" y2="40417"/>
                        <a14:foregroundMark x1="80078" y1="40417" x2="80078" y2="40417"/>
                        <a14:foregroundMark x1="80078" y1="40417" x2="80078" y2="40417"/>
                        <a14:foregroundMark x1="79609" y1="39306" x2="79609" y2="39306"/>
                        <a14:foregroundMark x1="78828" y1="52361" x2="78828" y2="52361"/>
                        <a14:foregroundMark x1="78828" y1="59167" x2="78672" y2="59167"/>
                        <a14:foregroundMark x1="78672" y1="59306" x2="78672" y2="59306"/>
                        <a14:foregroundMark x1="79141" y1="50000" x2="79141" y2="50972"/>
                        <a14:foregroundMark x1="79141" y1="50972" x2="79141" y2="50972"/>
                        <a14:foregroundMark x1="78984" y1="51944" x2="78984" y2="51667"/>
                        <a14:foregroundMark x1="82969" y1="53333" x2="82969" y2="53333"/>
                        <a14:foregroundMark x1="80547" y1="68194" x2="80547" y2="68194"/>
                        <a14:foregroundMark x1="80547" y1="68194" x2="80547" y2="68194"/>
                        <a14:foregroundMark x1="80547" y1="68194" x2="80547" y2="68194"/>
                        <a14:foregroundMark x1="78828" y1="68889" x2="78828" y2="68889"/>
                        <a14:foregroundMark x1="79922" y1="38611" x2="79922" y2="38611"/>
                        <a14:foregroundMark x1="63516" y1="41667" x2="63516" y2="41667"/>
                        <a14:foregroundMark x1="63516" y1="41667" x2="63516" y2="41667"/>
                        <a14:foregroundMark x1="77734" y1="38611" x2="77734" y2="38611"/>
                        <a14:foregroundMark x1="77734" y1="38750" x2="77734" y2="38750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81016" y1="71806" x2="81016" y2="71806"/>
                        <a14:foregroundMark x1="80078" y1="68611" x2="77734" y2="72778"/>
                        <a14:foregroundMark x1="72656" y1="72500" x2="71484" y2="65556"/>
                        <a14:foregroundMark x1="58125" y1="72500" x2="57969" y2="63889"/>
                        <a14:foregroundMark x1="48281" y1="72917" x2="48281" y2="72917"/>
                        <a14:foregroundMark x1="48125" y1="58889" x2="47969" y2="63611"/>
                        <a14:foregroundMark x1="48906" y1="66944" x2="49219" y2="72083"/>
                        <a14:foregroundMark x1="49531" y1="74444" x2="45859" y2="74444"/>
                        <a14:foregroundMark x1="34063" y1="44306" x2="34766" y2="49306"/>
                        <a14:foregroundMark x1="34766" y1="49306" x2="33594" y2="45278"/>
                        <a14:foregroundMark x1="32031" y1="63889" x2="32031" y2="63889"/>
                        <a14:foregroundMark x1="32031" y1="63889" x2="32031" y2="63889"/>
                        <a14:foregroundMark x1="32031" y1="63889" x2="32344" y2="94028"/>
                        <a14:foregroundMark x1="25000" y1="42639" x2="21875" y2="43750"/>
                        <a14:foregroundMark x1="26328" y1="52361" x2="26328" y2="52361"/>
                        <a14:foregroundMark x1="26328" y1="52917" x2="26016" y2="53611"/>
                        <a14:foregroundMark x1="26016" y1="54028" x2="26016" y2="58333"/>
                        <a14:foregroundMark x1="25156" y1="38056" x2="25156" y2="41111"/>
                        <a14:foregroundMark x1="18984" y1="48333" x2="17891" y2="46944"/>
                        <a14:foregroundMark x1="20078" y1="48611" x2="20078" y2="48611"/>
                        <a14:foregroundMark x1="17109" y1="56528" x2="17109" y2="58333"/>
                        <a14:foregroundMark x1="13906" y1="62917" x2="13281" y2="62639"/>
                        <a14:foregroundMark x1="17578" y1="44583" x2="17578" y2="45417"/>
                        <a14:foregroundMark x1="26172" y1="42083" x2="25469" y2="45278"/>
                        <a14:foregroundMark x1="85156" y1="64306" x2="82969" y2="648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00" t="33245" r="12500" b="23556"/>
          <a:stretch/>
        </p:blipFill>
        <p:spPr>
          <a:xfrm>
            <a:off x="7321046" y="6071616"/>
            <a:ext cx="2371911" cy="78638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4DB0854-EE10-4150-82B1-A8222D50D2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500" b="94028" l="13203" r="85156">
                        <a14:foregroundMark x1="80078" y1="40694" x2="80078" y2="40694"/>
                        <a14:foregroundMark x1="79922" y1="40694" x2="79922" y2="40694"/>
                        <a14:foregroundMark x1="80078" y1="40694" x2="80078" y2="40694"/>
                        <a14:foregroundMark x1="80078" y1="40417" x2="80078" y2="40417"/>
                        <a14:foregroundMark x1="80078" y1="40417" x2="80078" y2="40417"/>
                        <a14:foregroundMark x1="80078" y1="40417" x2="80078" y2="40417"/>
                        <a14:foregroundMark x1="79609" y1="39306" x2="79609" y2="39306"/>
                        <a14:foregroundMark x1="78828" y1="52361" x2="78828" y2="52361"/>
                        <a14:foregroundMark x1="78828" y1="59167" x2="78672" y2="59167"/>
                        <a14:foregroundMark x1="78672" y1="59306" x2="78672" y2="59306"/>
                        <a14:foregroundMark x1="79141" y1="50000" x2="79141" y2="50972"/>
                        <a14:foregroundMark x1="79141" y1="50972" x2="79141" y2="50972"/>
                        <a14:foregroundMark x1="78984" y1="51944" x2="78984" y2="51667"/>
                        <a14:foregroundMark x1="82969" y1="53333" x2="82969" y2="53333"/>
                        <a14:foregroundMark x1="80547" y1="68194" x2="80547" y2="68194"/>
                        <a14:foregroundMark x1="80547" y1="68194" x2="80547" y2="68194"/>
                        <a14:foregroundMark x1="80547" y1="68194" x2="80547" y2="68194"/>
                        <a14:foregroundMark x1="78828" y1="68889" x2="78828" y2="68889"/>
                        <a14:foregroundMark x1="79922" y1="38611" x2="79922" y2="38611"/>
                        <a14:foregroundMark x1="63516" y1="41667" x2="63516" y2="41667"/>
                        <a14:foregroundMark x1="63516" y1="41667" x2="63516" y2="41667"/>
                        <a14:foregroundMark x1="77734" y1="38611" x2="77734" y2="38611"/>
                        <a14:foregroundMark x1="77734" y1="38750" x2="77734" y2="38750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81016" y1="71806" x2="81016" y2="71806"/>
                        <a14:foregroundMark x1="80078" y1="68611" x2="77734" y2="72778"/>
                        <a14:foregroundMark x1="72656" y1="72500" x2="71484" y2="65556"/>
                        <a14:foregroundMark x1="58125" y1="72500" x2="57969" y2="63889"/>
                        <a14:foregroundMark x1="48281" y1="72917" x2="48281" y2="72917"/>
                        <a14:foregroundMark x1="48125" y1="58889" x2="47969" y2="63611"/>
                        <a14:foregroundMark x1="48906" y1="66944" x2="49219" y2="72083"/>
                        <a14:foregroundMark x1="49531" y1="74444" x2="45859" y2="74444"/>
                        <a14:foregroundMark x1="34063" y1="44306" x2="34766" y2="49306"/>
                        <a14:foregroundMark x1="34766" y1="49306" x2="33594" y2="45278"/>
                        <a14:foregroundMark x1="32031" y1="63889" x2="32031" y2="63889"/>
                        <a14:foregroundMark x1="32031" y1="63889" x2="32031" y2="63889"/>
                        <a14:foregroundMark x1="32031" y1="63889" x2="32344" y2="94028"/>
                        <a14:foregroundMark x1="25000" y1="42639" x2="21875" y2="43750"/>
                        <a14:foregroundMark x1="26328" y1="52361" x2="26328" y2="52361"/>
                        <a14:foregroundMark x1="26328" y1="52917" x2="26016" y2="53611"/>
                        <a14:foregroundMark x1="26016" y1="54028" x2="26016" y2="58333"/>
                        <a14:foregroundMark x1="25156" y1="38056" x2="25156" y2="41111"/>
                        <a14:foregroundMark x1="18984" y1="48333" x2="17891" y2="46944"/>
                        <a14:foregroundMark x1="20078" y1="48611" x2="20078" y2="48611"/>
                        <a14:foregroundMark x1="17109" y1="56528" x2="17109" y2="58333"/>
                        <a14:foregroundMark x1="13906" y1="62917" x2="13281" y2="62639"/>
                        <a14:foregroundMark x1="17578" y1="44583" x2="17578" y2="45417"/>
                        <a14:foregroundMark x1="26172" y1="42083" x2="25469" y2="45278"/>
                        <a14:foregroundMark x1="85156" y1="64306" x2="82969" y2="648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00" t="33245" r="30867" b="23556"/>
          <a:stretch/>
        </p:blipFill>
        <p:spPr>
          <a:xfrm flipH="1">
            <a:off x="6665445" y="6093418"/>
            <a:ext cx="1441049" cy="76458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93FFB0A-B558-4BF5-B739-DF0E1857D6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500" b="94028" l="13203" r="85156">
                        <a14:foregroundMark x1="80078" y1="40694" x2="80078" y2="40694"/>
                        <a14:foregroundMark x1="79922" y1="40694" x2="79922" y2="40694"/>
                        <a14:foregroundMark x1="80078" y1="40694" x2="80078" y2="40694"/>
                        <a14:foregroundMark x1="80078" y1="40417" x2="80078" y2="40417"/>
                        <a14:foregroundMark x1="80078" y1="40417" x2="80078" y2="40417"/>
                        <a14:foregroundMark x1="80078" y1="40417" x2="80078" y2="40417"/>
                        <a14:foregroundMark x1="79609" y1="39306" x2="79609" y2="39306"/>
                        <a14:foregroundMark x1="78828" y1="52361" x2="78828" y2="52361"/>
                        <a14:foregroundMark x1="78828" y1="59167" x2="78672" y2="59167"/>
                        <a14:foregroundMark x1="78672" y1="59306" x2="78672" y2="59306"/>
                        <a14:foregroundMark x1="79141" y1="50000" x2="79141" y2="50972"/>
                        <a14:foregroundMark x1="79141" y1="50972" x2="79141" y2="50972"/>
                        <a14:foregroundMark x1="78984" y1="51944" x2="78984" y2="51667"/>
                        <a14:foregroundMark x1="82969" y1="53333" x2="82969" y2="53333"/>
                        <a14:foregroundMark x1="80547" y1="68194" x2="80547" y2="68194"/>
                        <a14:foregroundMark x1="80547" y1="68194" x2="80547" y2="68194"/>
                        <a14:foregroundMark x1="80547" y1="68194" x2="80547" y2="68194"/>
                        <a14:foregroundMark x1="78828" y1="68889" x2="78828" y2="68889"/>
                        <a14:foregroundMark x1="79922" y1="38611" x2="79922" y2="38611"/>
                        <a14:foregroundMark x1="63516" y1="41667" x2="63516" y2="41667"/>
                        <a14:foregroundMark x1="63516" y1="41667" x2="63516" y2="41667"/>
                        <a14:foregroundMark x1="77734" y1="38611" x2="77734" y2="38611"/>
                        <a14:foregroundMark x1="77734" y1="38750" x2="77734" y2="38750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81016" y1="71806" x2="81016" y2="71806"/>
                        <a14:foregroundMark x1="80078" y1="68611" x2="77734" y2="72778"/>
                        <a14:foregroundMark x1="72656" y1="72500" x2="71484" y2="65556"/>
                        <a14:foregroundMark x1="58125" y1="72500" x2="57969" y2="63889"/>
                        <a14:foregroundMark x1="48281" y1="72917" x2="48281" y2="72917"/>
                        <a14:foregroundMark x1="48125" y1="58889" x2="47969" y2="63611"/>
                        <a14:foregroundMark x1="48906" y1="66944" x2="49219" y2="72083"/>
                        <a14:foregroundMark x1="49531" y1="74444" x2="45859" y2="74444"/>
                        <a14:foregroundMark x1="34063" y1="44306" x2="34766" y2="49306"/>
                        <a14:foregroundMark x1="34766" y1="49306" x2="33594" y2="45278"/>
                        <a14:foregroundMark x1="32031" y1="63889" x2="32031" y2="63889"/>
                        <a14:foregroundMark x1="32031" y1="63889" x2="32031" y2="63889"/>
                        <a14:foregroundMark x1="32031" y1="63889" x2="32344" y2="94028"/>
                        <a14:foregroundMark x1="25000" y1="42639" x2="21875" y2="43750"/>
                        <a14:foregroundMark x1="26328" y1="52361" x2="26328" y2="52361"/>
                        <a14:foregroundMark x1="26328" y1="52917" x2="26016" y2="53611"/>
                        <a14:foregroundMark x1="26016" y1="54028" x2="26016" y2="58333"/>
                        <a14:foregroundMark x1="25156" y1="38056" x2="25156" y2="41111"/>
                        <a14:foregroundMark x1="18984" y1="48333" x2="17891" y2="46944"/>
                        <a14:foregroundMark x1="20078" y1="48611" x2="20078" y2="48611"/>
                        <a14:foregroundMark x1="17109" y1="56528" x2="17109" y2="58333"/>
                        <a14:foregroundMark x1="13906" y1="62917" x2="13281" y2="62639"/>
                        <a14:foregroundMark x1="17578" y1="44583" x2="17578" y2="45417"/>
                        <a14:foregroundMark x1="26172" y1="42083" x2="25469" y2="45278"/>
                        <a14:foregroundMark x1="85156" y1="64306" x2="82969" y2="648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00" t="33245" r="12500" b="23556"/>
          <a:stretch/>
        </p:blipFill>
        <p:spPr>
          <a:xfrm>
            <a:off x="4942054" y="6100800"/>
            <a:ext cx="2055094" cy="76458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19AC963-8452-406D-87D6-04AD3902F9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500" b="94028" l="13203" r="85156">
                        <a14:foregroundMark x1="80078" y1="40694" x2="80078" y2="40694"/>
                        <a14:foregroundMark x1="79922" y1="40694" x2="79922" y2="40694"/>
                        <a14:foregroundMark x1="80078" y1="40694" x2="80078" y2="40694"/>
                        <a14:foregroundMark x1="80078" y1="40417" x2="80078" y2="40417"/>
                        <a14:foregroundMark x1="80078" y1="40417" x2="80078" y2="40417"/>
                        <a14:foregroundMark x1="80078" y1="40417" x2="80078" y2="40417"/>
                        <a14:foregroundMark x1="79609" y1="39306" x2="79609" y2="39306"/>
                        <a14:foregroundMark x1="78828" y1="52361" x2="78828" y2="52361"/>
                        <a14:foregroundMark x1="78828" y1="59167" x2="78672" y2="59167"/>
                        <a14:foregroundMark x1="78672" y1="59306" x2="78672" y2="59306"/>
                        <a14:foregroundMark x1="79141" y1="50000" x2="79141" y2="50972"/>
                        <a14:foregroundMark x1="79141" y1="50972" x2="79141" y2="50972"/>
                        <a14:foregroundMark x1="78984" y1="51944" x2="78984" y2="51667"/>
                        <a14:foregroundMark x1="82969" y1="53333" x2="82969" y2="53333"/>
                        <a14:foregroundMark x1="80547" y1="68194" x2="80547" y2="68194"/>
                        <a14:foregroundMark x1="80547" y1="68194" x2="80547" y2="68194"/>
                        <a14:foregroundMark x1="80547" y1="68194" x2="80547" y2="68194"/>
                        <a14:foregroundMark x1="78828" y1="68889" x2="78828" y2="68889"/>
                        <a14:foregroundMark x1="79922" y1="38611" x2="79922" y2="38611"/>
                        <a14:foregroundMark x1="63516" y1="41667" x2="63516" y2="41667"/>
                        <a14:foregroundMark x1="63516" y1="41667" x2="63516" y2="41667"/>
                        <a14:foregroundMark x1="77734" y1="38611" x2="77734" y2="38611"/>
                        <a14:foregroundMark x1="77734" y1="38750" x2="77734" y2="38750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81016" y1="71806" x2="81016" y2="71806"/>
                        <a14:foregroundMark x1="80078" y1="68611" x2="77734" y2="72778"/>
                        <a14:foregroundMark x1="72656" y1="72500" x2="71484" y2="65556"/>
                        <a14:foregroundMark x1="58125" y1="72500" x2="57969" y2="63889"/>
                        <a14:foregroundMark x1="48281" y1="72917" x2="48281" y2="72917"/>
                        <a14:foregroundMark x1="48125" y1="58889" x2="47969" y2="63611"/>
                        <a14:foregroundMark x1="48906" y1="66944" x2="49219" y2="72083"/>
                        <a14:foregroundMark x1="49531" y1="74444" x2="45859" y2="74444"/>
                        <a14:foregroundMark x1="34063" y1="44306" x2="34766" y2="49306"/>
                        <a14:foregroundMark x1="34766" y1="49306" x2="33594" y2="45278"/>
                        <a14:foregroundMark x1="32031" y1="63889" x2="32031" y2="63889"/>
                        <a14:foregroundMark x1="32031" y1="63889" x2="32031" y2="63889"/>
                        <a14:foregroundMark x1="32031" y1="63889" x2="32344" y2="94028"/>
                        <a14:foregroundMark x1="25000" y1="42639" x2="21875" y2="43750"/>
                        <a14:foregroundMark x1="26328" y1="52361" x2="26328" y2="52361"/>
                        <a14:foregroundMark x1="26328" y1="52917" x2="26016" y2="53611"/>
                        <a14:foregroundMark x1="26016" y1="54028" x2="26016" y2="58333"/>
                        <a14:foregroundMark x1="25156" y1="38056" x2="25156" y2="41111"/>
                        <a14:foregroundMark x1="18984" y1="48333" x2="17891" y2="46944"/>
                        <a14:foregroundMark x1="20078" y1="48611" x2="20078" y2="48611"/>
                        <a14:foregroundMark x1="17109" y1="56528" x2="17109" y2="58333"/>
                        <a14:foregroundMark x1="13906" y1="62917" x2="13281" y2="62639"/>
                        <a14:foregroundMark x1="17578" y1="44583" x2="17578" y2="45417"/>
                        <a14:foregroundMark x1="26172" y1="42083" x2="25469" y2="45278"/>
                        <a14:foregroundMark x1="85156" y1="64306" x2="82969" y2="648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00" t="33245" r="12500" b="23556"/>
          <a:stretch/>
        </p:blipFill>
        <p:spPr>
          <a:xfrm>
            <a:off x="8430392" y="6108183"/>
            <a:ext cx="2261617" cy="74981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C7460D4-E1A6-41C4-9E2B-FA7C824103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500" b="94028" l="13203" r="85156">
                        <a14:foregroundMark x1="80078" y1="40694" x2="80078" y2="40694"/>
                        <a14:foregroundMark x1="79922" y1="40694" x2="79922" y2="40694"/>
                        <a14:foregroundMark x1="80078" y1="40694" x2="80078" y2="40694"/>
                        <a14:foregroundMark x1="80078" y1="40417" x2="80078" y2="40417"/>
                        <a14:foregroundMark x1="80078" y1="40417" x2="80078" y2="40417"/>
                        <a14:foregroundMark x1="80078" y1="40417" x2="80078" y2="40417"/>
                        <a14:foregroundMark x1="79609" y1="39306" x2="79609" y2="39306"/>
                        <a14:foregroundMark x1="78828" y1="52361" x2="78828" y2="52361"/>
                        <a14:foregroundMark x1="78828" y1="59167" x2="78672" y2="59167"/>
                        <a14:foregroundMark x1="78672" y1="59306" x2="78672" y2="59306"/>
                        <a14:foregroundMark x1="79141" y1="50000" x2="79141" y2="50972"/>
                        <a14:foregroundMark x1="79141" y1="50972" x2="79141" y2="50972"/>
                        <a14:foregroundMark x1="78984" y1="51944" x2="78984" y2="51667"/>
                        <a14:foregroundMark x1="82969" y1="53333" x2="82969" y2="53333"/>
                        <a14:foregroundMark x1="80547" y1="68194" x2="80547" y2="68194"/>
                        <a14:foregroundMark x1="80547" y1="68194" x2="80547" y2="68194"/>
                        <a14:foregroundMark x1="80547" y1="68194" x2="80547" y2="68194"/>
                        <a14:foregroundMark x1="78828" y1="68889" x2="78828" y2="68889"/>
                        <a14:foregroundMark x1="79922" y1="38611" x2="79922" y2="38611"/>
                        <a14:foregroundMark x1="63516" y1="41667" x2="63516" y2="41667"/>
                        <a14:foregroundMark x1="63516" y1="41667" x2="63516" y2="41667"/>
                        <a14:foregroundMark x1="77734" y1="38611" x2="77734" y2="38611"/>
                        <a14:foregroundMark x1="77734" y1="38750" x2="77734" y2="38750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81016" y1="71806" x2="81016" y2="71806"/>
                        <a14:foregroundMark x1="80078" y1="68611" x2="77734" y2="72778"/>
                        <a14:foregroundMark x1="72656" y1="72500" x2="71484" y2="65556"/>
                        <a14:foregroundMark x1="58125" y1="72500" x2="57969" y2="63889"/>
                        <a14:foregroundMark x1="48281" y1="72917" x2="48281" y2="72917"/>
                        <a14:foregroundMark x1="48125" y1="58889" x2="47969" y2="63611"/>
                        <a14:foregroundMark x1="48906" y1="66944" x2="49219" y2="72083"/>
                        <a14:foregroundMark x1="49531" y1="74444" x2="45859" y2="74444"/>
                        <a14:foregroundMark x1="34063" y1="44306" x2="34766" y2="49306"/>
                        <a14:foregroundMark x1="34766" y1="49306" x2="33594" y2="45278"/>
                        <a14:foregroundMark x1="32031" y1="63889" x2="32031" y2="63889"/>
                        <a14:foregroundMark x1="32031" y1="63889" x2="32031" y2="63889"/>
                        <a14:foregroundMark x1="32031" y1="63889" x2="32344" y2="94028"/>
                        <a14:foregroundMark x1="25000" y1="42639" x2="21875" y2="43750"/>
                        <a14:foregroundMark x1="26328" y1="52361" x2="26328" y2="52361"/>
                        <a14:foregroundMark x1="26328" y1="52917" x2="26016" y2="53611"/>
                        <a14:foregroundMark x1="26016" y1="54028" x2="26016" y2="58333"/>
                        <a14:foregroundMark x1="25156" y1="38056" x2="25156" y2="41111"/>
                        <a14:foregroundMark x1="18984" y1="48333" x2="17891" y2="46944"/>
                        <a14:foregroundMark x1="20078" y1="48611" x2="20078" y2="48611"/>
                        <a14:foregroundMark x1="17109" y1="56528" x2="17109" y2="58333"/>
                        <a14:foregroundMark x1="13906" y1="62917" x2="13281" y2="62639"/>
                        <a14:foregroundMark x1="17578" y1="44583" x2="17578" y2="45417"/>
                        <a14:foregroundMark x1="26172" y1="42083" x2="25469" y2="45278"/>
                        <a14:foregroundMark x1="85156" y1="64306" x2="82969" y2="648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00" t="33245" r="12500" b="23556"/>
          <a:stretch/>
        </p:blipFill>
        <p:spPr>
          <a:xfrm flipH="1">
            <a:off x="10210496" y="6089900"/>
            <a:ext cx="2148536" cy="74981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10A9842-289E-43D3-A801-046FE586F5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500" b="94028" l="13203" r="85156">
                        <a14:foregroundMark x1="80078" y1="40694" x2="80078" y2="40694"/>
                        <a14:foregroundMark x1="79922" y1="40694" x2="79922" y2="40694"/>
                        <a14:foregroundMark x1="80078" y1="40694" x2="80078" y2="40694"/>
                        <a14:foregroundMark x1="80078" y1="40417" x2="80078" y2="40417"/>
                        <a14:foregroundMark x1="80078" y1="40417" x2="80078" y2="40417"/>
                        <a14:foregroundMark x1="80078" y1="40417" x2="80078" y2="40417"/>
                        <a14:foregroundMark x1="79609" y1="39306" x2="79609" y2="39306"/>
                        <a14:foregroundMark x1="78828" y1="52361" x2="78828" y2="52361"/>
                        <a14:foregroundMark x1="78828" y1="59167" x2="78672" y2="59167"/>
                        <a14:foregroundMark x1="78672" y1="59306" x2="78672" y2="59306"/>
                        <a14:foregroundMark x1="79141" y1="50000" x2="79141" y2="50972"/>
                        <a14:foregroundMark x1="79141" y1="50972" x2="79141" y2="50972"/>
                        <a14:foregroundMark x1="78984" y1="51944" x2="78984" y2="51667"/>
                        <a14:foregroundMark x1="82969" y1="53333" x2="82969" y2="53333"/>
                        <a14:foregroundMark x1="80547" y1="68194" x2="80547" y2="68194"/>
                        <a14:foregroundMark x1="80547" y1="68194" x2="80547" y2="68194"/>
                        <a14:foregroundMark x1="80547" y1="68194" x2="80547" y2="68194"/>
                        <a14:foregroundMark x1="78828" y1="68889" x2="78828" y2="68889"/>
                        <a14:foregroundMark x1="79922" y1="38611" x2="79922" y2="38611"/>
                        <a14:foregroundMark x1="63516" y1="41667" x2="63516" y2="41667"/>
                        <a14:foregroundMark x1="63516" y1="41667" x2="63516" y2="41667"/>
                        <a14:foregroundMark x1="77734" y1="38611" x2="77734" y2="38611"/>
                        <a14:foregroundMark x1="77734" y1="38750" x2="77734" y2="38750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81016" y1="71806" x2="81016" y2="71806"/>
                        <a14:foregroundMark x1="80078" y1="68611" x2="77734" y2="72778"/>
                        <a14:foregroundMark x1="72656" y1="72500" x2="71484" y2="65556"/>
                        <a14:foregroundMark x1="58125" y1="72500" x2="57969" y2="63889"/>
                        <a14:foregroundMark x1="48281" y1="72917" x2="48281" y2="72917"/>
                        <a14:foregroundMark x1="48125" y1="58889" x2="47969" y2="63611"/>
                        <a14:foregroundMark x1="48906" y1="66944" x2="49219" y2="72083"/>
                        <a14:foregroundMark x1="49531" y1="74444" x2="45859" y2="74444"/>
                        <a14:foregroundMark x1="34063" y1="44306" x2="34766" y2="49306"/>
                        <a14:foregroundMark x1="34766" y1="49306" x2="33594" y2="45278"/>
                        <a14:foregroundMark x1="32031" y1="63889" x2="32031" y2="63889"/>
                        <a14:foregroundMark x1="32031" y1="63889" x2="32031" y2="63889"/>
                        <a14:foregroundMark x1="32031" y1="63889" x2="32344" y2="94028"/>
                        <a14:foregroundMark x1="25000" y1="42639" x2="21875" y2="43750"/>
                        <a14:foregroundMark x1="26328" y1="52361" x2="26328" y2="52361"/>
                        <a14:foregroundMark x1="26328" y1="52917" x2="26016" y2="53611"/>
                        <a14:foregroundMark x1="26016" y1="54028" x2="26016" y2="58333"/>
                        <a14:foregroundMark x1="25156" y1="38056" x2="25156" y2="41111"/>
                        <a14:foregroundMark x1="18984" y1="48333" x2="17891" y2="46944"/>
                        <a14:foregroundMark x1="20078" y1="48611" x2="20078" y2="48611"/>
                        <a14:foregroundMark x1="17109" y1="56528" x2="17109" y2="58333"/>
                        <a14:foregroundMark x1="13906" y1="62917" x2="13281" y2="62639"/>
                        <a14:foregroundMark x1="17578" y1="44583" x2="17578" y2="45417"/>
                        <a14:foregroundMark x1="26172" y1="42083" x2="25469" y2="45278"/>
                        <a14:foregroundMark x1="85156" y1="64306" x2="82969" y2="648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00" t="33245" r="12500" b="23556"/>
          <a:stretch/>
        </p:blipFill>
        <p:spPr>
          <a:xfrm flipH="1">
            <a:off x="1551251" y="6147807"/>
            <a:ext cx="2132668" cy="73391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5F91012-A6E2-475D-9A26-4017A91559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500" b="94028" l="13203" r="85156">
                        <a14:foregroundMark x1="80078" y1="40694" x2="80078" y2="40694"/>
                        <a14:foregroundMark x1="79922" y1="40694" x2="79922" y2="40694"/>
                        <a14:foregroundMark x1="80078" y1="40694" x2="80078" y2="40694"/>
                        <a14:foregroundMark x1="80078" y1="40417" x2="80078" y2="40417"/>
                        <a14:foregroundMark x1="80078" y1="40417" x2="80078" y2="40417"/>
                        <a14:foregroundMark x1="80078" y1="40417" x2="80078" y2="40417"/>
                        <a14:foregroundMark x1="79609" y1="39306" x2="79609" y2="39306"/>
                        <a14:foregroundMark x1="78828" y1="52361" x2="78828" y2="52361"/>
                        <a14:foregroundMark x1="78828" y1="59167" x2="78672" y2="59167"/>
                        <a14:foregroundMark x1="78672" y1="59306" x2="78672" y2="59306"/>
                        <a14:foregroundMark x1="79141" y1="50000" x2="79141" y2="50972"/>
                        <a14:foregroundMark x1="79141" y1="50972" x2="79141" y2="50972"/>
                        <a14:foregroundMark x1="78984" y1="51944" x2="78984" y2="51667"/>
                        <a14:foregroundMark x1="82969" y1="53333" x2="82969" y2="53333"/>
                        <a14:foregroundMark x1="80547" y1="68194" x2="80547" y2="68194"/>
                        <a14:foregroundMark x1="80547" y1="68194" x2="80547" y2="68194"/>
                        <a14:foregroundMark x1="80547" y1="68194" x2="80547" y2="68194"/>
                        <a14:foregroundMark x1="78828" y1="68889" x2="78828" y2="68889"/>
                        <a14:foregroundMark x1="79922" y1="38611" x2="79922" y2="38611"/>
                        <a14:foregroundMark x1="63516" y1="41667" x2="63516" y2="41667"/>
                        <a14:foregroundMark x1="63516" y1="41667" x2="63516" y2="41667"/>
                        <a14:foregroundMark x1="77734" y1="38611" x2="77734" y2="38611"/>
                        <a14:foregroundMark x1="77734" y1="38750" x2="77734" y2="38750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81016" y1="71806" x2="81016" y2="71806"/>
                        <a14:foregroundMark x1="80078" y1="68611" x2="77734" y2="72778"/>
                        <a14:foregroundMark x1="72656" y1="72500" x2="71484" y2="65556"/>
                        <a14:foregroundMark x1="58125" y1="72500" x2="57969" y2="63889"/>
                        <a14:foregroundMark x1="48281" y1="72917" x2="48281" y2="72917"/>
                        <a14:foregroundMark x1="48125" y1="58889" x2="47969" y2="63611"/>
                        <a14:foregroundMark x1="48906" y1="66944" x2="49219" y2="72083"/>
                        <a14:foregroundMark x1="49531" y1="74444" x2="45859" y2="74444"/>
                        <a14:foregroundMark x1="34063" y1="44306" x2="34766" y2="49306"/>
                        <a14:foregroundMark x1="34766" y1="49306" x2="33594" y2="45278"/>
                        <a14:foregroundMark x1="32031" y1="63889" x2="32031" y2="63889"/>
                        <a14:foregroundMark x1="32031" y1="63889" x2="32031" y2="63889"/>
                        <a14:foregroundMark x1="32031" y1="63889" x2="32344" y2="94028"/>
                        <a14:foregroundMark x1="25000" y1="42639" x2="21875" y2="43750"/>
                        <a14:foregroundMark x1="26328" y1="52361" x2="26328" y2="52361"/>
                        <a14:foregroundMark x1="26328" y1="52917" x2="26016" y2="53611"/>
                        <a14:foregroundMark x1="26016" y1="54028" x2="26016" y2="58333"/>
                        <a14:foregroundMark x1="25156" y1="38056" x2="25156" y2="41111"/>
                        <a14:foregroundMark x1="18984" y1="48333" x2="17891" y2="46944"/>
                        <a14:foregroundMark x1="20078" y1="48611" x2="20078" y2="48611"/>
                        <a14:foregroundMark x1="17109" y1="56528" x2="17109" y2="58333"/>
                        <a14:foregroundMark x1="13906" y1="62917" x2="13281" y2="62639"/>
                        <a14:foregroundMark x1="17578" y1="44583" x2="17578" y2="45417"/>
                        <a14:foregroundMark x1="26172" y1="42083" x2="25469" y2="45278"/>
                        <a14:foregroundMark x1="85156" y1="64306" x2="82969" y2="648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00" t="33245" r="12500" b="23556"/>
          <a:stretch/>
        </p:blipFill>
        <p:spPr>
          <a:xfrm>
            <a:off x="-40435" y="6139855"/>
            <a:ext cx="2055094" cy="74981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B527C5A-A865-4D7F-9134-3EC6491564F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9339" y="6014014"/>
            <a:ext cx="794702" cy="173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4409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5A9B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18480E27-96A2-4860-AB3B-1433FD0293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500" b="94028" l="13203" r="85156">
                        <a14:foregroundMark x1="80078" y1="40694" x2="80078" y2="40694"/>
                        <a14:foregroundMark x1="79922" y1="40694" x2="79922" y2="40694"/>
                        <a14:foregroundMark x1="80078" y1="40694" x2="80078" y2="40694"/>
                        <a14:foregroundMark x1="80078" y1="40417" x2="80078" y2="40417"/>
                        <a14:foregroundMark x1="80078" y1="40417" x2="80078" y2="40417"/>
                        <a14:foregroundMark x1="80078" y1="40417" x2="80078" y2="40417"/>
                        <a14:foregroundMark x1="79609" y1="39306" x2="79609" y2="39306"/>
                        <a14:foregroundMark x1="78828" y1="52361" x2="78828" y2="52361"/>
                        <a14:foregroundMark x1="78828" y1="59167" x2="78672" y2="59167"/>
                        <a14:foregroundMark x1="78672" y1="59306" x2="78672" y2="59306"/>
                        <a14:foregroundMark x1="79141" y1="50000" x2="79141" y2="50972"/>
                        <a14:foregroundMark x1="79141" y1="50972" x2="79141" y2="50972"/>
                        <a14:foregroundMark x1="78984" y1="51944" x2="78984" y2="51667"/>
                        <a14:foregroundMark x1="82969" y1="53333" x2="82969" y2="53333"/>
                        <a14:foregroundMark x1="80547" y1="68194" x2="80547" y2="68194"/>
                        <a14:foregroundMark x1="80547" y1="68194" x2="80547" y2="68194"/>
                        <a14:foregroundMark x1="80547" y1="68194" x2="80547" y2="68194"/>
                        <a14:foregroundMark x1="78828" y1="68889" x2="78828" y2="68889"/>
                        <a14:foregroundMark x1="79922" y1="38611" x2="79922" y2="38611"/>
                        <a14:foregroundMark x1="63516" y1="41667" x2="63516" y2="41667"/>
                        <a14:foregroundMark x1="63516" y1="41667" x2="63516" y2="41667"/>
                        <a14:foregroundMark x1="77734" y1="38611" x2="77734" y2="38611"/>
                        <a14:foregroundMark x1="77734" y1="38750" x2="77734" y2="38750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81016" y1="71806" x2="81016" y2="71806"/>
                        <a14:foregroundMark x1="80078" y1="68611" x2="77734" y2="72778"/>
                        <a14:foregroundMark x1="72656" y1="72500" x2="71484" y2="65556"/>
                        <a14:foregroundMark x1="58125" y1="72500" x2="57969" y2="63889"/>
                        <a14:foregroundMark x1="48281" y1="72917" x2="48281" y2="72917"/>
                        <a14:foregroundMark x1="48125" y1="58889" x2="47969" y2="63611"/>
                        <a14:foregroundMark x1="48906" y1="66944" x2="49219" y2="72083"/>
                        <a14:foregroundMark x1="49531" y1="74444" x2="45859" y2="74444"/>
                        <a14:foregroundMark x1="34063" y1="44306" x2="34766" y2="49306"/>
                        <a14:foregroundMark x1="34766" y1="49306" x2="33594" y2="45278"/>
                        <a14:foregroundMark x1="32031" y1="63889" x2="32031" y2="63889"/>
                        <a14:foregroundMark x1="32031" y1="63889" x2="32031" y2="63889"/>
                        <a14:foregroundMark x1="32031" y1="63889" x2="32344" y2="94028"/>
                        <a14:foregroundMark x1="25000" y1="42639" x2="21875" y2="43750"/>
                        <a14:foregroundMark x1="26328" y1="52361" x2="26328" y2="52361"/>
                        <a14:foregroundMark x1="26328" y1="52917" x2="26016" y2="53611"/>
                        <a14:foregroundMark x1="26016" y1="54028" x2="26016" y2="58333"/>
                        <a14:foregroundMark x1="25156" y1="38056" x2="25156" y2="41111"/>
                        <a14:foregroundMark x1="18984" y1="48333" x2="17891" y2="46944"/>
                        <a14:foregroundMark x1="20078" y1="48611" x2="20078" y2="48611"/>
                        <a14:foregroundMark x1="17109" y1="56528" x2="17109" y2="58333"/>
                        <a14:foregroundMark x1="13906" y1="62917" x2="13281" y2="62639"/>
                        <a14:foregroundMark x1="17578" y1="44583" x2="17578" y2="45417"/>
                        <a14:foregroundMark x1="26172" y1="42083" x2="25469" y2="45278"/>
                        <a14:foregroundMark x1="85156" y1="64306" x2="82969" y2="648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00" t="33245" r="12500" b="23556"/>
          <a:stretch/>
        </p:blipFill>
        <p:spPr>
          <a:xfrm flipH="1">
            <a:off x="1552332" y="6147807"/>
            <a:ext cx="2132668" cy="733914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06904EC9-A409-47FA-9AA2-015F02E361D1}"/>
              </a:ext>
            </a:extLst>
          </p:cNvPr>
          <p:cNvSpPr/>
          <p:nvPr userDrawn="1"/>
        </p:nvSpPr>
        <p:spPr>
          <a:xfrm>
            <a:off x="130629" y="159657"/>
            <a:ext cx="11930742" cy="65023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DA1B274-A7B9-4C9C-979E-7D8257C169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500" b="94028" l="13203" r="85156">
                        <a14:foregroundMark x1="80078" y1="40694" x2="80078" y2="40694"/>
                        <a14:foregroundMark x1="79922" y1="40694" x2="79922" y2="40694"/>
                        <a14:foregroundMark x1="80078" y1="40694" x2="80078" y2="40694"/>
                        <a14:foregroundMark x1="80078" y1="40417" x2="80078" y2="40417"/>
                        <a14:foregroundMark x1="80078" y1="40417" x2="80078" y2="40417"/>
                        <a14:foregroundMark x1="80078" y1="40417" x2="80078" y2="40417"/>
                        <a14:foregroundMark x1="79609" y1="39306" x2="79609" y2="39306"/>
                        <a14:foregroundMark x1="78828" y1="52361" x2="78828" y2="52361"/>
                        <a14:foregroundMark x1="78828" y1="59167" x2="78672" y2="59167"/>
                        <a14:foregroundMark x1="78672" y1="59306" x2="78672" y2="59306"/>
                        <a14:foregroundMark x1="79141" y1="50000" x2="79141" y2="50972"/>
                        <a14:foregroundMark x1="79141" y1="50972" x2="79141" y2="50972"/>
                        <a14:foregroundMark x1="78984" y1="51944" x2="78984" y2="51667"/>
                        <a14:foregroundMark x1="82969" y1="53333" x2="82969" y2="53333"/>
                        <a14:foregroundMark x1="80547" y1="68194" x2="80547" y2="68194"/>
                        <a14:foregroundMark x1="80547" y1="68194" x2="80547" y2="68194"/>
                        <a14:foregroundMark x1="80547" y1="68194" x2="80547" y2="68194"/>
                        <a14:foregroundMark x1="78828" y1="68889" x2="78828" y2="68889"/>
                        <a14:foregroundMark x1="79922" y1="38611" x2="79922" y2="38611"/>
                        <a14:foregroundMark x1="63516" y1="41667" x2="63516" y2="41667"/>
                        <a14:foregroundMark x1="63516" y1="41667" x2="63516" y2="41667"/>
                        <a14:foregroundMark x1="77734" y1="38611" x2="77734" y2="38611"/>
                        <a14:foregroundMark x1="77734" y1="38750" x2="77734" y2="38750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81016" y1="71806" x2="81016" y2="71806"/>
                        <a14:foregroundMark x1="80078" y1="68611" x2="77734" y2="72778"/>
                        <a14:foregroundMark x1="72656" y1="72500" x2="71484" y2="65556"/>
                        <a14:foregroundMark x1="58125" y1="72500" x2="57969" y2="63889"/>
                        <a14:foregroundMark x1="48281" y1="72917" x2="48281" y2="72917"/>
                        <a14:foregroundMark x1="48125" y1="58889" x2="47969" y2="63611"/>
                        <a14:foregroundMark x1="48906" y1="66944" x2="49219" y2="72083"/>
                        <a14:foregroundMark x1="49531" y1="74444" x2="45859" y2="74444"/>
                        <a14:foregroundMark x1="34063" y1="44306" x2="34766" y2="49306"/>
                        <a14:foregroundMark x1="34766" y1="49306" x2="33594" y2="45278"/>
                        <a14:foregroundMark x1="32031" y1="63889" x2="32031" y2="63889"/>
                        <a14:foregroundMark x1="32031" y1="63889" x2="32031" y2="63889"/>
                        <a14:foregroundMark x1="32031" y1="63889" x2="32344" y2="94028"/>
                        <a14:foregroundMark x1="25000" y1="42639" x2="21875" y2="43750"/>
                        <a14:foregroundMark x1="26328" y1="52361" x2="26328" y2="52361"/>
                        <a14:foregroundMark x1="26328" y1="52917" x2="26016" y2="53611"/>
                        <a14:foregroundMark x1="26016" y1="54028" x2="26016" y2="58333"/>
                        <a14:foregroundMark x1="25156" y1="38056" x2="25156" y2="41111"/>
                        <a14:foregroundMark x1="18984" y1="48333" x2="17891" y2="46944"/>
                        <a14:foregroundMark x1="20078" y1="48611" x2="20078" y2="48611"/>
                        <a14:foregroundMark x1="17109" y1="56528" x2="17109" y2="58333"/>
                        <a14:foregroundMark x1="13906" y1="62917" x2="13281" y2="62639"/>
                        <a14:foregroundMark x1="17578" y1="44583" x2="17578" y2="45417"/>
                        <a14:foregroundMark x1="26172" y1="42083" x2="25469" y2="45278"/>
                        <a14:foregroundMark x1="85156" y1="64306" x2="82969" y2="648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00" t="33245" r="12500" b="23556"/>
          <a:stretch/>
        </p:blipFill>
        <p:spPr>
          <a:xfrm>
            <a:off x="2876354" y="6131904"/>
            <a:ext cx="2261617" cy="74981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2D41E5E-C698-40FE-A759-3CA7E46CAA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500" b="94028" l="13203" r="85156">
                        <a14:foregroundMark x1="80078" y1="40694" x2="80078" y2="40694"/>
                        <a14:foregroundMark x1="79922" y1="40694" x2="79922" y2="40694"/>
                        <a14:foregroundMark x1="80078" y1="40694" x2="80078" y2="40694"/>
                        <a14:foregroundMark x1="80078" y1="40417" x2="80078" y2="40417"/>
                        <a14:foregroundMark x1="80078" y1="40417" x2="80078" y2="40417"/>
                        <a14:foregroundMark x1="80078" y1="40417" x2="80078" y2="40417"/>
                        <a14:foregroundMark x1="79609" y1="39306" x2="79609" y2="39306"/>
                        <a14:foregroundMark x1="78828" y1="52361" x2="78828" y2="52361"/>
                        <a14:foregroundMark x1="78828" y1="59167" x2="78672" y2="59167"/>
                        <a14:foregroundMark x1="78672" y1="59306" x2="78672" y2="59306"/>
                        <a14:foregroundMark x1="79141" y1="50000" x2="79141" y2="50972"/>
                        <a14:foregroundMark x1="79141" y1="50972" x2="79141" y2="50972"/>
                        <a14:foregroundMark x1="78984" y1="51944" x2="78984" y2="51667"/>
                        <a14:foregroundMark x1="82969" y1="53333" x2="82969" y2="53333"/>
                        <a14:foregroundMark x1="80547" y1="68194" x2="80547" y2="68194"/>
                        <a14:foregroundMark x1="80547" y1="68194" x2="80547" y2="68194"/>
                        <a14:foregroundMark x1="80547" y1="68194" x2="80547" y2="68194"/>
                        <a14:foregroundMark x1="78828" y1="68889" x2="78828" y2="68889"/>
                        <a14:foregroundMark x1="79922" y1="38611" x2="79922" y2="38611"/>
                        <a14:foregroundMark x1="63516" y1="41667" x2="63516" y2="41667"/>
                        <a14:foregroundMark x1="63516" y1="41667" x2="63516" y2="41667"/>
                        <a14:foregroundMark x1="77734" y1="38611" x2="77734" y2="38611"/>
                        <a14:foregroundMark x1="77734" y1="38750" x2="77734" y2="38750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81016" y1="71806" x2="81016" y2="71806"/>
                        <a14:foregroundMark x1="80078" y1="68611" x2="77734" y2="72778"/>
                        <a14:foregroundMark x1="72656" y1="72500" x2="71484" y2="65556"/>
                        <a14:foregroundMark x1="58125" y1="72500" x2="57969" y2="63889"/>
                        <a14:foregroundMark x1="48281" y1="72917" x2="48281" y2="72917"/>
                        <a14:foregroundMark x1="48125" y1="58889" x2="47969" y2="63611"/>
                        <a14:foregroundMark x1="48906" y1="66944" x2="49219" y2="72083"/>
                        <a14:foregroundMark x1="49531" y1="74444" x2="45859" y2="74444"/>
                        <a14:foregroundMark x1="34063" y1="44306" x2="34766" y2="49306"/>
                        <a14:foregroundMark x1="34766" y1="49306" x2="33594" y2="45278"/>
                        <a14:foregroundMark x1="32031" y1="63889" x2="32031" y2="63889"/>
                        <a14:foregroundMark x1="32031" y1="63889" x2="32031" y2="63889"/>
                        <a14:foregroundMark x1="32031" y1="63889" x2="32344" y2="94028"/>
                        <a14:foregroundMark x1="25000" y1="42639" x2="21875" y2="43750"/>
                        <a14:foregroundMark x1="26328" y1="52361" x2="26328" y2="52361"/>
                        <a14:foregroundMark x1="26328" y1="52917" x2="26016" y2="53611"/>
                        <a14:foregroundMark x1="26016" y1="54028" x2="26016" y2="58333"/>
                        <a14:foregroundMark x1="25156" y1="38056" x2="25156" y2="41111"/>
                        <a14:foregroundMark x1="18984" y1="48333" x2="17891" y2="46944"/>
                        <a14:foregroundMark x1="20078" y1="48611" x2="20078" y2="48611"/>
                        <a14:foregroundMark x1="17109" y1="56528" x2="17109" y2="58333"/>
                        <a14:foregroundMark x1="13906" y1="62917" x2="13281" y2="62639"/>
                        <a14:foregroundMark x1="17578" y1="44583" x2="17578" y2="45417"/>
                        <a14:foregroundMark x1="26172" y1="42083" x2="25469" y2="45278"/>
                        <a14:foregroundMark x1="85156" y1="64306" x2="82969" y2="648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00" t="33245" r="12500" b="23556"/>
          <a:stretch/>
        </p:blipFill>
        <p:spPr>
          <a:xfrm>
            <a:off x="7321046" y="6071616"/>
            <a:ext cx="2371911" cy="78638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4DB0854-EE10-4150-82B1-A8222D50D2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500" b="94028" l="13203" r="85156">
                        <a14:foregroundMark x1="80078" y1="40694" x2="80078" y2="40694"/>
                        <a14:foregroundMark x1="79922" y1="40694" x2="79922" y2="40694"/>
                        <a14:foregroundMark x1="80078" y1="40694" x2="80078" y2="40694"/>
                        <a14:foregroundMark x1="80078" y1="40417" x2="80078" y2="40417"/>
                        <a14:foregroundMark x1="80078" y1="40417" x2="80078" y2="40417"/>
                        <a14:foregroundMark x1="80078" y1="40417" x2="80078" y2="40417"/>
                        <a14:foregroundMark x1="79609" y1="39306" x2="79609" y2="39306"/>
                        <a14:foregroundMark x1="78828" y1="52361" x2="78828" y2="52361"/>
                        <a14:foregroundMark x1="78828" y1="59167" x2="78672" y2="59167"/>
                        <a14:foregroundMark x1="78672" y1="59306" x2="78672" y2="59306"/>
                        <a14:foregroundMark x1="79141" y1="50000" x2="79141" y2="50972"/>
                        <a14:foregroundMark x1="79141" y1="50972" x2="79141" y2="50972"/>
                        <a14:foregroundMark x1="78984" y1="51944" x2="78984" y2="51667"/>
                        <a14:foregroundMark x1="82969" y1="53333" x2="82969" y2="53333"/>
                        <a14:foregroundMark x1="80547" y1="68194" x2="80547" y2="68194"/>
                        <a14:foregroundMark x1="80547" y1="68194" x2="80547" y2="68194"/>
                        <a14:foregroundMark x1="80547" y1="68194" x2="80547" y2="68194"/>
                        <a14:foregroundMark x1="78828" y1="68889" x2="78828" y2="68889"/>
                        <a14:foregroundMark x1="79922" y1="38611" x2="79922" y2="38611"/>
                        <a14:foregroundMark x1="63516" y1="41667" x2="63516" y2="41667"/>
                        <a14:foregroundMark x1="63516" y1="41667" x2="63516" y2="41667"/>
                        <a14:foregroundMark x1="77734" y1="38611" x2="77734" y2="38611"/>
                        <a14:foregroundMark x1="77734" y1="38750" x2="77734" y2="38750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81016" y1="71806" x2="81016" y2="71806"/>
                        <a14:foregroundMark x1="80078" y1="68611" x2="77734" y2="72778"/>
                        <a14:foregroundMark x1="72656" y1="72500" x2="71484" y2="65556"/>
                        <a14:foregroundMark x1="58125" y1="72500" x2="57969" y2="63889"/>
                        <a14:foregroundMark x1="48281" y1="72917" x2="48281" y2="72917"/>
                        <a14:foregroundMark x1="48125" y1="58889" x2="47969" y2="63611"/>
                        <a14:foregroundMark x1="48906" y1="66944" x2="49219" y2="72083"/>
                        <a14:foregroundMark x1="49531" y1="74444" x2="45859" y2="74444"/>
                        <a14:foregroundMark x1="34063" y1="44306" x2="34766" y2="49306"/>
                        <a14:foregroundMark x1="34766" y1="49306" x2="33594" y2="45278"/>
                        <a14:foregroundMark x1="32031" y1="63889" x2="32031" y2="63889"/>
                        <a14:foregroundMark x1="32031" y1="63889" x2="32031" y2="63889"/>
                        <a14:foregroundMark x1="32031" y1="63889" x2="32344" y2="94028"/>
                        <a14:foregroundMark x1="25000" y1="42639" x2="21875" y2="43750"/>
                        <a14:foregroundMark x1="26328" y1="52361" x2="26328" y2="52361"/>
                        <a14:foregroundMark x1="26328" y1="52917" x2="26016" y2="53611"/>
                        <a14:foregroundMark x1="26016" y1="54028" x2="26016" y2="58333"/>
                        <a14:foregroundMark x1="25156" y1="38056" x2="25156" y2="41111"/>
                        <a14:foregroundMark x1="18984" y1="48333" x2="17891" y2="46944"/>
                        <a14:foregroundMark x1="20078" y1="48611" x2="20078" y2="48611"/>
                        <a14:foregroundMark x1="17109" y1="56528" x2="17109" y2="58333"/>
                        <a14:foregroundMark x1="13906" y1="62917" x2="13281" y2="62639"/>
                        <a14:foregroundMark x1="17578" y1="44583" x2="17578" y2="45417"/>
                        <a14:foregroundMark x1="26172" y1="42083" x2="25469" y2="45278"/>
                        <a14:foregroundMark x1="85156" y1="64306" x2="82969" y2="648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00" t="33245" r="30867" b="23556"/>
          <a:stretch/>
        </p:blipFill>
        <p:spPr>
          <a:xfrm flipH="1">
            <a:off x="6665445" y="6093418"/>
            <a:ext cx="1441049" cy="76458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93FFB0A-B558-4BF5-B739-DF0E1857D6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500" b="94028" l="13203" r="85156">
                        <a14:foregroundMark x1="80078" y1="40694" x2="80078" y2="40694"/>
                        <a14:foregroundMark x1="79922" y1="40694" x2="79922" y2="40694"/>
                        <a14:foregroundMark x1="80078" y1="40694" x2="80078" y2="40694"/>
                        <a14:foregroundMark x1="80078" y1="40417" x2="80078" y2="40417"/>
                        <a14:foregroundMark x1="80078" y1="40417" x2="80078" y2="40417"/>
                        <a14:foregroundMark x1="80078" y1="40417" x2="80078" y2="40417"/>
                        <a14:foregroundMark x1="79609" y1="39306" x2="79609" y2="39306"/>
                        <a14:foregroundMark x1="78828" y1="52361" x2="78828" y2="52361"/>
                        <a14:foregroundMark x1="78828" y1="59167" x2="78672" y2="59167"/>
                        <a14:foregroundMark x1="78672" y1="59306" x2="78672" y2="59306"/>
                        <a14:foregroundMark x1="79141" y1="50000" x2="79141" y2="50972"/>
                        <a14:foregroundMark x1="79141" y1="50972" x2="79141" y2="50972"/>
                        <a14:foregroundMark x1="78984" y1="51944" x2="78984" y2="51667"/>
                        <a14:foregroundMark x1="82969" y1="53333" x2="82969" y2="53333"/>
                        <a14:foregroundMark x1="80547" y1="68194" x2="80547" y2="68194"/>
                        <a14:foregroundMark x1="80547" y1="68194" x2="80547" y2="68194"/>
                        <a14:foregroundMark x1="80547" y1="68194" x2="80547" y2="68194"/>
                        <a14:foregroundMark x1="78828" y1="68889" x2="78828" y2="68889"/>
                        <a14:foregroundMark x1="79922" y1="38611" x2="79922" y2="38611"/>
                        <a14:foregroundMark x1="63516" y1="41667" x2="63516" y2="41667"/>
                        <a14:foregroundMark x1="63516" y1="41667" x2="63516" y2="41667"/>
                        <a14:foregroundMark x1="77734" y1="38611" x2="77734" y2="38611"/>
                        <a14:foregroundMark x1="77734" y1="38750" x2="77734" y2="38750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81016" y1="71806" x2="81016" y2="71806"/>
                        <a14:foregroundMark x1="80078" y1="68611" x2="77734" y2="72778"/>
                        <a14:foregroundMark x1="72656" y1="72500" x2="71484" y2="65556"/>
                        <a14:foregroundMark x1="58125" y1="72500" x2="57969" y2="63889"/>
                        <a14:foregroundMark x1="48281" y1="72917" x2="48281" y2="72917"/>
                        <a14:foregroundMark x1="48125" y1="58889" x2="47969" y2="63611"/>
                        <a14:foregroundMark x1="48906" y1="66944" x2="49219" y2="72083"/>
                        <a14:foregroundMark x1="49531" y1="74444" x2="45859" y2="74444"/>
                        <a14:foregroundMark x1="34063" y1="44306" x2="34766" y2="49306"/>
                        <a14:foregroundMark x1="34766" y1="49306" x2="33594" y2="45278"/>
                        <a14:foregroundMark x1="32031" y1="63889" x2="32031" y2="63889"/>
                        <a14:foregroundMark x1="32031" y1="63889" x2="32031" y2="63889"/>
                        <a14:foregroundMark x1="32031" y1="63889" x2="32344" y2="94028"/>
                        <a14:foregroundMark x1="25000" y1="42639" x2="21875" y2="43750"/>
                        <a14:foregroundMark x1="26328" y1="52361" x2="26328" y2="52361"/>
                        <a14:foregroundMark x1="26328" y1="52917" x2="26016" y2="53611"/>
                        <a14:foregroundMark x1="26016" y1="54028" x2="26016" y2="58333"/>
                        <a14:foregroundMark x1="25156" y1="38056" x2="25156" y2="41111"/>
                        <a14:foregroundMark x1="18984" y1="48333" x2="17891" y2="46944"/>
                        <a14:foregroundMark x1="20078" y1="48611" x2="20078" y2="48611"/>
                        <a14:foregroundMark x1="17109" y1="56528" x2="17109" y2="58333"/>
                        <a14:foregroundMark x1="13906" y1="62917" x2="13281" y2="62639"/>
                        <a14:foregroundMark x1="17578" y1="44583" x2="17578" y2="45417"/>
                        <a14:foregroundMark x1="26172" y1="42083" x2="25469" y2="45278"/>
                        <a14:foregroundMark x1="85156" y1="64306" x2="82969" y2="648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00" t="33245" r="12500" b="23556"/>
          <a:stretch/>
        </p:blipFill>
        <p:spPr>
          <a:xfrm>
            <a:off x="4942054" y="6100800"/>
            <a:ext cx="2055094" cy="76458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19AC963-8452-406D-87D6-04AD3902F9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500" b="94028" l="13203" r="85156">
                        <a14:foregroundMark x1="80078" y1="40694" x2="80078" y2="40694"/>
                        <a14:foregroundMark x1="79922" y1="40694" x2="79922" y2="40694"/>
                        <a14:foregroundMark x1="80078" y1="40694" x2="80078" y2="40694"/>
                        <a14:foregroundMark x1="80078" y1="40417" x2="80078" y2="40417"/>
                        <a14:foregroundMark x1="80078" y1="40417" x2="80078" y2="40417"/>
                        <a14:foregroundMark x1="80078" y1="40417" x2="80078" y2="40417"/>
                        <a14:foregroundMark x1="79609" y1="39306" x2="79609" y2="39306"/>
                        <a14:foregroundMark x1="78828" y1="52361" x2="78828" y2="52361"/>
                        <a14:foregroundMark x1="78828" y1="59167" x2="78672" y2="59167"/>
                        <a14:foregroundMark x1="78672" y1="59306" x2="78672" y2="59306"/>
                        <a14:foregroundMark x1="79141" y1="50000" x2="79141" y2="50972"/>
                        <a14:foregroundMark x1="79141" y1="50972" x2="79141" y2="50972"/>
                        <a14:foregroundMark x1="78984" y1="51944" x2="78984" y2="51667"/>
                        <a14:foregroundMark x1="82969" y1="53333" x2="82969" y2="53333"/>
                        <a14:foregroundMark x1="80547" y1="68194" x2="80547" y2="68194"/>
                        <a14:foregroundMark x1="80547" y1="68194" x2="80547" y2="68194"/>
                        <a14:foregroundMark x1="80547" y1="68194" x2="80547" y2="68194"/>
                        <a14:foregroundMark x1="78828" y1="68889" x2="78828" y2="68889"/>
                        <a14:foregroundMark x1="79922" y1="38611" x2="79922" y2="38611"/>
                        <a14:foregroundMark x1="63516" y1="41667" x2="63516" y2="41667"/>
                        <a14:foregroundMark x1="63516" y1="41667" x2="63516" y2="41667"/>
                        <a14:foregroundMark x1="77734" y1="38611" x2="77734" y2="38611"/>
                        <a14:foregroundMark x1="77734" y1="38750" x2="77734" y2="38750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81016" y1="71806" x2="81016" y2="71806"/>
                        <a14:foregroundMark x1="80078" y1="68611" x2="77734" y2="72778"/>
                        <a14:foregroundMark x1="72656" y1="72500" x2="71484" y2="65556"/>
                        <a14:foregroundMark x1="58125" y1="72500" x2="57969" y2="63889"/>
                        <a14:foregroundMark x1="48281" y1="72917" x2="48281" y2="72917"/>
                        <a14:foregroundMark x1="48125" y1="58889" x2="47969" y2="63611"/>
                        <a14:foregroundMark x1="48906" y1="66944" x2="49219" y2="72083"/>
                        <a14:foregroundMark x1="49531" y1="74444" x2="45859" y2="74444"/>
                        <a14:foregroundMark x1="34063" y1="44306" x2="34766" y2="49306"/>
                        <a14:foregroundMark x1="34766" y1="49306" x2="33594" y2="45278"/>
                        <a14:foregroundMark x1="32031" y1="63889" x2="32031" y2="63889"/>
                        <a14:foregroundMark x1="32031" y1="63889" x2="32031" y2="63889"/>
                        <a14:foregroundMark x1="32031" y1="63889" x2="32344" y2="94028"/>
                        <a14:foregroundMark x1="25000" y1="42639" x2="21875" y2="43750"/>
                        <a14:foregroundMark x1="26328" y1="52361" x2="26328" y2="52361"/>
                        <a14:foregroundMark x1="26328" y1="52917" x2="26016" y2="53611"/>
                        <a14:foregroundMark x1="26016" y1="54028" x2="26016" y2="58333"/>
                        <a14:foregroundMark x1="25156" y1="38056" x2="25156" y2="41111"/>
                        <a14:foregroundMark x1="18984" y1="48333" x2="17891" y2="46944"/>
                        <a14:foregroundMark x1="20078" y1="48611" x2="20078" y2="48611"/>
                        <a14:foregroundMark x1="17109" y1="56528" x2="17109" y2="58333"/>
                        <a14:foregroundMark x1="13906" y1="62917" x2="13281" y2="62639"/>
                        <a14:foregroundMark x1="17578" y1="44583" x2="17578" y2="45417"/>
                        <a14:foregroundMark x1="26172" y1="42083" x2="25469" y2="45278"/>
                        <a14:foregroundMark x1="85156" y1="64306" x2="82969" y2="648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00" t="33245" r="12500" b="23556"/>
          <a:stretch/>
        </p:blipFill>
        <p:spPr>
          <a:xfrm>
            <a:off x="8430392" y="6108183"/>
            <a:ext cx="2261617" cy="74981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C7460D4-E1A6-41C4-9E2B-FA7C824103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500" b="94028" l="13203" r="85156">
                        <a14:foregroundMark x1="80078" y1="40694" x2="80078" y2="40694"/>
                        <a14:foregroundMark x1="79922" y1="40694" x2="79922" y2="40694"/>
                        <a14:foregroundMark x1="80078" y1="40694" x2="80078" y2="40694"/>
                        <a14:foregroundMark x1="80078" y1="40417" x2="80078" y2="40417"/>
                        <a14:foregroundMark x1="80078" y1="40417" x2="80078" y2="40417"/>
                        <a14:foregroundMark x1="80078" y1="40417" x2="80078" y2="40417"/>
                        <a14:foregroundMark x1="79609" y1="39306" x2="79609" y2="39306"/>
                        <a14:foregroundMark x1="78828" y1="52361" x2="78828" y2="52361"/>
                        <a14:foregroundMark x1="78828" y1="59167" x2="78672" y2="59167"/>
                        <a14:foregroundMark x1="78672" y1="59306" x2="78672" y2="59306"/>
                        <a14:foregroundMark x1="79141" y1="50000" x2="79141" y2="50972"/>
                        <a14:foregroundMark x1="79141" y1="50972" x2="79141" y2="50972"/>
                        <a14:foregroundMark x1="78984" y1="51944" x2="78984" y2="51667"/>
                        <a14:foregroundMark x1="82969" y1="53333" x2="82969" y2="53333"/>
                        <a14:foregroundMark x1="80547" y1="68194" x2="80547" y2="68194"/>
                        <a14:foregroundMark x1="80547" y1="68194" x2="80547" y2="68194"/>
                        <a14:foregroundMark x1="80547" y1="68194" x2="80547" y2="68194"/>
                        <a14:foregroundMark x1="78828" y1="68889" x2="78828" y2="68889"/>
                        <a14:foregroundMark x1="79922" y1="38611" x2="79922" y2="38611"/>
                        <a14:foregroundMark x1="63516" y1="41667" x2="63516" y2="41667"/>
                        <a14:foregroundMark x1="63516" y1="41667" x2="63516" y2="41667"/>
                        <a14:foregroundMark x1="77734" y1="38611" x2="77734" y2="38611"/>
                        <a14:foregroundMark x1="77734" y1="38750" x2="77734" y2="38750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81016" y1="71806" x2="81016" y2="71806"/>
                        <a14:foregroundMark x1="80078" y1="68611" x2="77734" y2="72778"/>
                        <a14:foregroundMark x1="72656" y1="72500" x2="71484" y2="65556"/>
                        <a14:foregroundMark x1="58125" y1="72500" x2="57969" y2="63889"/>
                        <a14:foregroundMark x1="48281" y1="72917" x2="48281" y2="72917"/>
                        <a14:foregroundMark x1="48125" y1="58889" x2="47969" y2="63611"/>
                        <a14:foregroundMark x1="48906" y1="66944" x2="49219" y2="72083"/>
                        <a14:foregroundMark x1="49531" y1="74444" x2="45859" y2="74444"/>
                        <a14:foregroundMark x1="34063" y1="44306" x2="34766" y2="49306"/>
                        <a14:foregroundMark x1="34766" y1="49306" x2="33594" y2="45278"/>
                        <a14:foregroundMark x1="32031" y1="63889" x2="32031" y2="63889"/>
                        <a14:foregroundMark x1="32031" y1="63889" x2="32031" y2="63889"/>
                        <a14:foregroundMark x1="32031" y1="63889" x2="32344" y2="94028"/>
                        <a14:foregroundMark x1="25000" y1="42639" x2="21875" y2="43750"/>
                        <a14:foregroundMark x1="26328" y1="52361" x2="26328" y2="52361"/>
                        <a14:foregroundMark x1="26328" y1="52917" x2="26016" y2="53611"/>
                        <a14:foregroundMark x1="26016" y1="54028" x2="26016" y2="58333"/>
                        <a14:foregroundMark x1="25156" y1="38056" x2="25156" y2="41111"/>
                        <a14:foregroundMark x1="18984" y1="48333" x2="17891" y2="46944"/>
                        <a14:foregroundMark x1="20078" y1="48611" x2="20078" y2="48611"/>
                        <a14:foregroundMark x1="17109" y1="56528" x2="17109" y2="58333"/>
                        <a14:foregroundMark x1="13906" y1="62917" x2="13281" y2="62639"/>
                        <a14:foregroundMark x1="17578" y1="44583" x2="17578" y2="45417"/>
                        <a14:foregroundMark x1="26172" y1="42083" x2="25469" y2="45278"/>
                        <a14:foregroundMark x1="85156" y1="64306" x2="82969" y2="648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00" t="33245" r="12500" b="23556"/>
          <a:stretch/>
        </p:blipFill>
        <p:spPr>
          <a:xfrm flipH="1">
            <a:off x="10210496" y="6089900"/>
            <a:ext cx="2148536" cy="74981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10A9842-289E-43D3-A801-046FE586F5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500" b="94028" l="13203" r="85156">
                        <a14:foregroundMark x1="80078" y1="40694" x2="80078" y2="40694"/>
                        <a14:foregroundMark x1="79922" y1="40694" x2="79922" y2="40694"/>
                        <a14:foregroundMark x1="80078" y1="40694" x2="80078" y2="40694"/>
                        <a14:foregroundMark x1="80078" y1="40417" x2="80078" y2="40417"/>
                        <a14:foregroundMark x1="80078" y1="40417" x2="80078" y2="40417"/>
                        <a14:foregroundMark x1="80078" y1="40417" x2="80078" y2="40417"/>
                        <a14:foregroundMark x1="79609" y1="39306" x2="79609" y2="39306"/>
                        <a14:foregroundMark x1="78828" y1="52361" x2="78828" y2="52361"/>
                        <a14:foregroundMark x1="78828" y1="59167" x2="78672" y2="59167"/>
                        <a14:foregroundMark x1="78672" y1="59306" x2="78672" y2="59306"/>
                        <a14:foregroundMark x1="79141" y1="50000" x2="79141" y2="50972"/>
                        <a14:foregroundMark x1="79141" y1="50972" x2="79141" y2="50972"/>
                        <a14:foregroundMark x1="78984" y1="51944" x2="78984" y2="51667"/>
                        <a14:foregroundMark x1="82969" y1="53333" x2="82969" y2="53333"/>
                        <a14:foregroundMark x1="80547" y1="68194" x2="80547" y2="68194"/>
                        <a14:foregroundMark x1="80547" y1="68194" x2="80547" y2="68194"/>
                        <a14:foregroundMark x1="80547" y1="68194" x2="80547" y2="68194"/>
                        <a14:foregroundMark x1="78828" y1="68889" x2="78828" y2="68889"/>
                        <a14:foregroundMark x1="79922" y1="38611" x2="79922" y2="38611"/>
                        <a14:foregroundMark x1="63516" y1="41667" x2="63516" y2="41667"/>
                        <a14:foregroundMark x1="63516" y1="41667" x2="63516" y2="41667"/>
                        <a14:foregroundMark x1="77734" y1="38611" x2="77734" y2="38611"/>
                        <a14:foregroundMark x1="77734" y1="38750" x2="77734" y2="38750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81016" y1="71806" x2="81016" y2="71806"/>
                        <a14:foregroundMark x1="80078" y1="68611" x2="77734" y2="72778"/>
                        <a14:foregroundMark x1="72656" y1="72500" x2="71484" y2="65556"/>
                        <a14:foregroundMark x1="58125" y1="72500" x2="57969" y2="63889"/>
                        <a14:foregroundMark x1="48281" y1="72917" x2="48281" y2="72917"/>
                        <a14:foregroundMark x1="48125" y1="58889" x2="47969" y2="63611"/>
                        <a14:foregroundMark x1="48906" y1="66944" x2="49219" y2="72083"/>
                        <a14:foregroundMark x1="49531" y1="74444" x2="45859" y2="74444"/>
                        <a14:foregroundMark x1="34063" y1="44306" x2="34766" y2="49306"/>
                        <a14:foregroundMark x1="34766" y1="49306" x2="33594" y2="45278"/>
                        <a14:foregroundMark x1="32031" y1="63889" x2="32031" y2="63889"/>
                        <a14:foregroundMark x1="32031" y1="63889" x2="32031" y2="63889"/>
                        <a14:foregroundMark x1="32031" y1="63889" x2="32344" y2="94028"/>
                        <a14:foregroundMark x1="25000" y1="42639" x2="21875" y2="43750"/>
                        <a14:foregroundMark x1="26328" y1="52361" x2="26328" y2="52361"/>
                        <a14:foregroundMark x1="26328" y1="52917" x2="26016" y2="53611"/>
                        <a14:foregroundMark x1="26016" y1="54028" x2="26016" y2="58333"/>
                        <a14:foregroundMark x1="25156" y1="38056" x2="25156" y2="41111"/>
                        <a14:foregroundMark x1="18984" y1="48333" x2="17891" y2="46944"/>
                        <a14:foregroundMark x1="20078" y1="48611" x2="20078" y2="48611"/>
                        <a14:foregroundMark x1="17109" y1="56528" x2="17109" y2="58333"/>
                        <a14:foregroundMark x1="13906" y1="62917" x2="13281" y2="62639"/>
                        <a14:foregroundMark x1="17578" y1="44583" x2="17578" y2="45417"/>
                        <a14:foregroundMark x1="26172" y1="42083" x2="25469" y2="45278"/>
                        <a14:foregroundMark x1="85156" y1="64306" x2="82969" y2="648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00" t="33245" r="12500" b="23556"/>
          <a:stretch/>
        </p:blipFill>
        <p:spPr>
          <a:xfrm flipH="1">
            <a:off x="1551251" y="6147807"/>
            <a:ext cx="2132668" cy="73391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5F91012-A6E2-475D-9A26-4017A91559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500" b="94028" l="13203" r="85156">
                        <a14:foregroundMark x1="80078" y1="40694" x2="80078" y2="40694"/>
                        <a14:foregroundMark x1="79922" y1="40694" x2="79922" y2="40694"/>
                        <a14:foregroundMark x1="80078" y1="40694" x2="80078" y2="40694"/>
                        <a14:foregroundMark x1="80078" y1="40417" x2="80078" y2="40417"/>
                        <a14:foregroundMark x1="80078" y1="40417" x2="80078" y2="40417"/>
                        <a14:foregroundMark x1="80078" y1="40417" x2="80078" y2="40417"/>
                        <a14:foregroundMark x1="79609" y1="39306" x2="79609" y2="39306"/>
                        <a14:foregroundMark x1="78828" y1="52361" x2="78828" y2="52361"/>
                        <a14:foregroundMark x1="78828" y1="59167" x2="78672" y2="59167"/>
                        <a14:foregroundMark x1="78672" y1="59306" x2="78672" y2="59306"/>
                        <a14:foregroundMark x1="79141" y1="50000" x2="79141" y2="50972"/>
                        <a14:foregroundMark x1="79141" y1="50972" x2="79141" y2="50972"/>
                        <a14:foregroundMark x1="78984" y1="51944" x2="78984" y2="51667"/>
                        <a14:foregroundMark x1="82969" y1="53333" x2="82969" y2="53333"/>
                        <a14:foregroundMark x1="80547" y1="68194" x2="80547" y2="68194"/>
                        <a14:foregroundMark x1="80547" y1="68194" x2="80547" y2="68194"/>
                        <a14:foregroundMark x1="80547" y1="68194" x2="80547" y2="68194"/>
                        <a14:foregroundMark x1="78828" y1="68889" x2="78828" y2="68889"/>
                        <a14:foregroundMark x1="79922" y1="38611" x2="79922" y2="38611"/>
                        <a14:foregroundMark x1="63516" y1="41667" x2="63516" y2="41667"/>
                        <a14:foregroundMark x1="63516" y1="41667" x2="63516" y2="41667"/>
                        <a14:foregroundMark x1="77734" y1="38611" x2="77734" y2="38611"/>
                        <a14:foregroundMark x1="77734" y1="38750" x2="77734" y2="38750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81016" y1="71806" x2="81016" y2="71806"/>
                        <a14:foregroundMark x1="80078" y1="68611" x2="77734" y2="72778"/>
                        <a14:foregroundMark x1="72656" y1="72500" x2="71484" y2="65556"/>
                        <a14:foregroundMark x1="58125" y1="72500" x2="57969" y2="63889"/>
                        <a14:foregroundMark x1="48281" y1="72917" x2="48281" y2="72917"/>
                        <a14:foregroundMark x1="48125" y1="58889" x2="47969" y2="63611"/>
                        <a14:foregroundMark x1="48906" y1="66944" x2="49219" y2="72083"/>
                        <a14:foregroundMark x1="49531" y1="74444" x2="45859" y2="74444"/>
                        <a14:foregroundMark x1="34063" y1="44306" x2="34766" y2="49306"/>
                        <a14:foregroundMark x1="34766" y1="49306" x2="33594" y2="45278"/>
                        <a14:foregroundMark x1="32031" y1="63889" x2="32031" y2="63889"/>
                        <a14:foregroundMark x1="32031" y1="63889" x2="32031" y2="63889"/>
                        <a14:foregroundMark x1="32031" y1="63889" x2="32344" y2="94028"/>
                        <a14:foregroundMark x1="25000" y1="42639" x2="21875" y2="43750"/>
                        <a14:foregroundMark x1="26328" y1="52361" x2="26328" y2="52361"/>
                        <a14:foregroundMark x1="26328" y1="52917" x2="26016" y2="53611"/>
                        <a14:foregroundMark x1="26016" y1="54028" x2="26016" y2="58333"/>
                        <a14:foregroundMark x1="25156" y1="38056" x2="25156" y2="41111"/>
                        <a14:foregroundMark x1="18984" y1="48333" x2="17891" y2="46944"/>
                        <a14:foregroundMark x1="20078" y1="48611" x2="20078" y2="48611"/>
                        <a14:foregroundMark x1="17109" y1="56528" x2="17109" y2="58333"/>
                        <a14:foregroundMark x1="13906" y1="62917" x2="13281" y2="62639"/>
                        <a14:foregroundMark x1="17578" y1="44583" x2="17578" y2="45417"/>
                        <a14:foregroundMark x1="26172" y1="42083" x2="25469" y2="45278"/>
                        <a14:foregroundMark x1="85156" y1="64306" x2="82969" y2="648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00" t="33245" r="12500" b="23556"/>
          <a:stretch/>
        </p:blipFill>
        <p:spPr>
          <a:xfrm>
            <a:off x="-40435" y="6139855"/>
            <a:ext cx="2055094" cy="74981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B527C5A-A865-4D7F-9134-3EC6491564F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9339" y="6014014"/>
            <a:ext cx="794702" cy="173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7352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E11C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18480E27-96A2-4860-AB3B-1433FD0293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500" b="94028" l="13203" r="85156">
                        <a14:foregroundMark x1="80078" y1="40694" x2="80078" y2="40694"/>
                        <a14:foregroundMark x1="79922" y1="40694" x2="79922" y2="40694"/>
                        <a14:foregroundMark x1="80078" y1="40694" x2="80078" y2="40694"/>
                        <a14:foregroundMark x1="80078" y1="40417" x2="80078" y2="40417"/>
                        <a14:foregroundMark x1="80078" y1="40417" x2="80078" y2="40417"/>
                        <a14:foregroundMark x1="80078" y1="40417" x2="80078" y2="40417"/>
                        <a14:foregroundMark x1="79609" y1="39306" x2="79609" y2="39306"/>
                        <a14:foregroundMark x1="78828" y1="52361" x2="78828" y2="52361"/>
                        <a14:foregroundMark x1="78828" y1="59167" x2="78672" y2="59167"/>
                        <a14:foregroundMark x1="78672" y1="59306" x2="78672" y2="59306"/>
                        <a14:foregroundMark x1="79141" y1="50000" x2="79141" y2="50972"/>
                        <a14:foregroundMark x1="79141" y1="50972" x2="79141" y2="50972"/>
                        <a14:foregroundMark x1="78984" y1="51944" x2="78984" y2="51667"/>
                        <a14:foregroundMark x1="82969" y1="53333" x2="82969" y2="53333"/>
                        <a14:foregroundMark x1="80547" y1="68194" x2="80547" y2="68194"/>
                        <a14:foregroundMark x1="80547" y1="68194" x2="80547" y2="68194"/>
                        <a14:foregroundMark x1="80547" y1="68194" x2="80547" y2="68194"/>
                        <a14:foregroundMark x1="78828" y1="68889" x2="78828" y2="68889"/>
                        <a14:foregroundMark x1="79922" y1="38611" x2="79922" y2="38611"/>
                        <a14:foregroundMark x1="63516" y1="41667" x2="63516" y2="41667"/>
                        <a14:foregroundMark x1="63516" y1="41667" x2="63516" y2="41667"/>
                        <a14:foregroundMark x1="77734" y1="38611" x2="77734" y2="38611"/>
                        <a14:foregroundMark x1="77734" y1="38750" x2="77734" y2="38750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81016" y1="71806" x2="81016" y2="71806"/>
                        <a14:foregroundMark x1="80078" y1="68611" x2="77734" y2="72778"/>
                        <a14:foregroundMark x1="72656" y1="72500" x2="71484" y2="65556"/>
                        <a14:foregroundMark x1="58125" y1="72500" x2="57969" y2="63889"/>
                        <a14:foregroundMark x1="48281" y1="72917" x2="48281" y2="72917"/>
                        <a14:foregroundMark x1="48125" y1="58889" x2="47969" y2="63611"/>
                        <a14:foregroundMark x1="48906" y1="66944" x2="49219" y2="72083"/>
                        <a14:foregroundMark x1="49531" y1="74444" x2="45859" y2="74444"/>
                        <a14:foregroundMark x1="34063" y1="44306" x2="34766" y2="49306"/>
                        <a14:foregroundMark x1="34766" y1="49306" x2="33594" y2="45278"/>
                        <a14:foregroundMark x1="32031" y1="63889" x2="32031" y2="63889"/>
                        <a14:foregroundMark x1="32031" y1="63889" x2="32031" y2="63889"/>
                        <a14:foregroundMark x1="32031" y1="63889" x2="32344" y2="94028"/>
                        <a14:foregroundMark x1="25000" y1="42639" x2="21875" y2="43750"/>
                        <a14:foregroundMark x1="26328" y1="52361" x2="26328" y2="52361"/>
                        <a14:foregroundMark x1="26328" y1="52917" x2="26016" y2="53611"/>
                        <a14:foregroundMark x1="26016" y1="54028" x2="26016" y2="58333"/>
                        <a14:foregroundMark x1="25156" y1="38056" x2="25156" y2="41111"/>
                        <a14:foregroundMark x1="18984" y1="48333" x2="17891" y2="46944"/>
                        <a14:foregroundMark x1="20078" y1="48611" x2="20078" y2="48611"/>
                        <a14:foregroundMark x1="17109" y1="56528" x2="17109" y2="58333"/>
                        <a14:foregroundMark x1="13906" y1="62917" x2="13281" y2="62639"/>
                        <a14:foregroundMark x1="17578" y1="44583" x2="17578" y2="45417"/>
                        <a14:foregroundMark x1="26172" y1="42083" x2="25469" y2="45278"/>
                        <a14:foregroundMark x1="85156" y1="64306" x2="82969" y2="648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00" t="33245" r="12500" b="23556"/>
          <a:stretch/>
        </p:blipFill>
        <p:spPr>
          <a:xfrm flipH="1">
            <a:off x="1552332" y="6147807"/>
            <a:ext cx="2132668" cy="733914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06904EC9-A409-47FA-9AA2-015F02E361D1}"/>
              </a:ext>
            </a:extLst>
          </p:cNvPr>
          <p:cNvSpPr/>
          <p:nvPr userDrawn="1"/>
        </p:nvSpPr>
        <p:spPr>
          <a:xfrm>
            <a:off x="130629" y="159657"/>
            <a:ext cx="11930742" cy="65023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DA1B274-A7B9-4C9C-979E-7D8257C169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500" b="94028" l="13203" r="85156">
                        <a14:foregroundMark x1="80078" y1="40694" x2="80078" y2="40694"/>
                        <a14:foregroundMark x1="79922" y1="40694" x2="79922" y2="40694"/>
                        <a14:foregroundMark x1="80078" y1="40694" x2="80078" y2="40694"/>
                        <a14:foregroundMark x1="80078" y1="40417" x2="80078" y2="40417"/>
                        <a14:foregroundMark x1="80078" y1="40417" x2="80078" y2="40417"/>
                        <a14:foregroundMark x1="80078" y1="40417" x2="80078" y2="40417"/>
                        <a14:foregroundMark x1="79609" y1="39306" x2="79609" y2="39306"/>
                        <a14:foregroundMark x1="78828" y1="52361" x2="78828" y2="52361"/>
                        <a14:foregroundMark x1="78828" y1="59167" x2="78672" y2="59167"/>
                        <a14:foregroundMark x1="78672" y1="59306" x2="78672" y2="59306"/>
                        <a14:foregroundMark x1="79141" y1="50000" x2="79141" y2="50972"/>
                        <a14:foregroundMark x1="79141" y1="50972" x2="79141" y2="50972"/>
                        <a14:foregroundMark x1="78984" y1="51944" x2="78984" y2="51667"/>
                        <a14:foregroundMark x1="82969" y1="53333" x2="82969" y2="53333"/>
                        <a14:foregroundMark x1="80547" y1="68194" x2="80547" y2="68194"/>
                        <a14:foregroundMark x1="80547" y1="68194" x2="80547" y2="68194"/>
                        <a14:foregroundMark x1="80547" y1="68194" x2="80547" y2="68194"/>
                        <a14:foregroundMark x1="78828" y1="68889" x2="78828" y2="68889"/>
                        <a14:foregroundMark x1="79922" y1="38611" x2="79922" y2="38611"/>
                        <a14:foregroundMark x1="63516" y1="41667" x2="63516" y2="41667"/>
                        <a14:foregroundMark x1="63516" y1="41667" x2="63516" y2="41667"/>
                        <a14:foregroundMark x1="77734" y1="38611" x2="77734" y2="38611"/>
                        <a14:foregroundMark x1="77734" y1="38750" x2="77734" y2="38750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81016" y1="71806" x2="81016" y2="71806"/>
                        <a14:foregroundMark x1="80078" y1="68611" x2="77734" y2="72778"/>
                        <a14:foregroundMark x1="72656" y1="72500" x2="71484" y2="65556"/>
                        <a14:foregroundMark x1="58125" y1="72500" x2="57969" y2="63889"/>
                        <a14:foregroundMark x1="48281" y1="72917" x2="48281" y2="72917"/>
                        <a14:foregroundMark x1="48125" y1="58889" x2="47969" y2="63611"/>
                        <a14:foregroundMark x1="48906" y1="66944" x2="49219" y2="72083"/>
                        <a14:foregroundMark x1="49531" y1="74444" x2="45859" y2="74444"/>
                        <a14:foregroundMark x1="34063" y1="44306" x2="34766" y2="49306"/>
                        <a14:foregroundMark x1="34766" y1="49306" x2="33594" y2="45278"/>
                        <a14:foregroundMark x1="32031" y1="63889" x2="32031" y2="63889"/>
                        <a14:foregroundMark x1="32031" y1="63889" x2="32031" y2="63889"/>
                        <a14:foregroundMark x1="32031" y1="63889" x2="32344" y2="94028"/>
                        <a14:foregroundMark x1="25000" y1="42639" x2="21875" y2="43750"/>
                        <a14:foregroundMark x1="26328" y1="52361" x2="26328" y2="52361"/>
                        <a14:foregroundMark x1="26328" y1="52917" x2="26016" y2="53611"/>
                        <a14:foregroundMark x1="26016" y1="54028" x2="26016" y2="58333"/>
                        <a14:foregroundMark x1="25156" y1="38056" x2="25156" y2="41111"/>
                        <a14:foregroundMark x1="18984" y1="48333" x2="17891" y2="46944"/>
                        <a14:foregroundMark x1="20078" y1="48611" x2="20078" y2="48611"/>
                        <a14:foregroundMark x1="17109" y1="56528" x2="17109" y2="58333"/>
                        <a14:foregroundMark x1="13906" y1="62917" x2="13281" y2="62639"/>
                        <a14:foregroundMark x1="17578" y1="44583" x2="17578" y2="45417"/>
                        <a14:foregroundMark x1="26172" y1="42083" x2="25469" y2="45278"/>
                        <a14:foregroundMark x1="85156" y1="64306" x2="82969" y2="648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00" t="33245" r="12500" b="23556"/>
          <a:stretch/>
        </p:blipFill>
        <p:spPr>
          <a:xfrm>
            <a:off x="2876354" y="6131904"/>
            <a:ext cx="2261617" cy="74981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2D41E5E-C698-40FE-A759-3CA7E46CAA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500" b="94028" l="13203" r="85156">
                        <a14:foregroundMark x1="80078" y1="40694" x2="80078" y2="40694"/>
                        <a14:foregroundMark x1="79922" y1="40694" x2="79922" y2="40694"/>
                        <a14:foregroundMark x1="80078" y1="40694" x2="80078" y2="40694"/>
                        <a14:foregroundMark x1="80078" y1="40417" x2="80078" y2="40417"/>
                        <a14:foregroundMark x1="80078" y1="40417" x2="80078" y2="40417"/>
                        <a14:foregroundMark x1="80078" y1="40417" x2="80078" y2="40417"/>
                        <a14:foregroundMark x1="79609" y1="39306" x2="79609" y2="39306"/>
                        <a14:foregroundMark x1="78828" y1="52361" x2="78828" y2="52361"/>
                        <a14:foregroundMark x1="78828" y1="59167" x2="78672" y2="59167"/>
                        <a14:foregroundMark x1="78672" y1="59306" x2="78672" y2="59306"/>
                        <a14:foregroundMark x1="79141" y1="50000" x2="79141" y2="50972"/>
                        <a14:foregroundMark x1="79141" y1="50972" x2="79141" y2="50972"/>
                        <a14:foregroundMark x1="78984" y1="51944" x2="78984" y2="51667"/>
                        <a14:foregroundMark x1="82969" y1="53333" x2="82969" y2="53333"/>
                        <a14:foregroundMark x1="80547" y1="68194" x2="80547" y2="68194"/>
                        <a14:foregroundMark x1="80547" y1="68194" x2="80547" y2="68194"/>
                        <a14:foregroundMark x1="80547" y1="68194" x2="80547" y2="68194"/>
                        <a14:foregroundMark x1="78828" y1="68889" x2="78828" y2="68889"/>
                        <a14:foregroundMark x1="79922" y1="38611" x2="79922" y2="38611"/>
                        <a14:foregroundMark x1="63516" y1="41667" x2="63516" y2="41667"/>
                        <a14:foregroundMark x1="63516" y1="41667" x2="63516" y2="41667"/>
                        <a14:foregroundMark x1="77734" y1="38611" x2="77734" y2="38611"/>
                        <a14:foregroundMark x1="77734" y1="38750" x2="77734" y2="38750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81016" y1="71806" x2="81016" y2="71806"/>
                        <a14:foregroundMark x1="80078" y1="68611" x2="77734" y2="72778"/>
                        <a14:foregroundMark x1="72656" y1="72500" x2="71484" y2="65556"/>
                        <a14:foregroundMark x1="58125" y1="72500" x2="57969" y2="63889"/>
                        <a14:foregroundMark x1="48281" y1="72917" x2="48281" y2="72917"/>
                        <a14:foregroundMark x1="48125" y1="58889" x2="47969" y2="63611"/>
                        <a14:foregroundMark x1="48906" y1="66944" x2="49219" y2="72083"/>
                        <a14:foregroundMark x1="49531" y1="74444" x2="45859" y2="74444"/>
                        <a14:foregroundMark x1="34063" y1="44306" x2="34766" y2="49306"/>
                        <a14:foregroundMark x1="34766" y1="49306" x2="33594" y2="45278"/>
                        <a14:foregroundMark x1="32031" y1="63889" x2="32031" y2="63889"/>
                        <a14:foregroundMark x1="32031" y1="63889" x2="32031" y2="63889"/>
                        <a14:foregroundMark x1="32031" y1="63889" x2="32344" y2="94028"/>
                        <a14:foregroundMark x1="25000" y1="42639" x2="21875" y2="43750"/>
                        <a14:foregroundMark x1="26328" y1="52361" x2="26328" y2="52361"/>
                        <a14:foregroundMark x1="26328" y1="52917" x2="26016" y2="53611"/>
                        <a14:foregroundMark x1="26016" y1="54028" x2="26016" y2="58333"/>
                        <a14:foregroundMark x1="25156" y1="38056" x2="25156" y2="41111"/>
                        <a14:foregroundMark x1="18984" y1="48333" x2="17891" y2="46944"/>
                        <a14:foregroundMark x1="20078" y1="48611" x2="20078" y2="48611"/>
                        <a14:foregroundMark x1="17109" y1="56528" x2="17109" y2="58333"/>
                        <a14:foregroundMark x1="13906" y1="62917" x2="13281" y2="62639"/>
                        <a14:foregroundMark x1="17578" y1="44583" x2="17578" y2="45417"/>
                        <a14:foregroundMark x1="26172" y1="42083" x2="25469" y2="45278"/>
                        <a14:foregroundMark x1="85156" y1="64306" x2="82969" y2="648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00" t="33245" r="12500" b="23556"/>
          <a:stretch/>
        </p:blipFill>
        <p:spPr>
          <a:xfrm>
            <a:off x="7321046" y="6071616"/>
            <a:ext cx="2371911" cy="78638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4DB0854-EE10-4150-82B1-A8222D50D2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500" b="94028" l="13203" r="85156">
                        <a14:foregroundMark x1="80078" y1="40694" x2="80078" y2="40694"/>
                        <a14:foregroundMark x1="79922" y1="40694" x2="79922" y2="40694"/>
                        <a14:foregroundMark x1="80078" y1="40694" x2="80078" y2="40694"/>
                        <a14:foregroundMark x1="80078" y1="40417" x2="80078" y2="40417"/>
                        <a14:foregroundMark x1="80078" y1="40417" x2="80078" y2="40417"/>
                        <a14:foregroundMark x1="80078" y1="40417" x2="80078" y2="40417"/>
                        <a14:foregroundMark x1="79609" y1="39306" x2="79609" y2="39306"/>
                        <a14:foregroundMark x1="78828" y1="52361" x2="78828" y2="52361"/>
                        <a14:foregroundMark x1="78828" y1="59167" x2="78672" y2="59167"/>
                        <a14:foregroundMark x1="78672" y1="59306" x2="78672" y2="59306"/>
                        <a14:foregroundMark x1="79141" y1="50000" x2="79141" y2="50972"/>
                        <a14:foregroundMark x1="79141" y1="50972" x2="79141" y2="50972"/>
                        <a14:foregroundMark x1="78984" y1="51944" x2="78984" y2="51667"/>
                        <a14:foregroundMark x1="82969" y1="53333" x2="82969" y2="53333"/>
                        <a14:foregroundMark x1="80547" y1="68194" x2="80547" y2="68194"/>
                        <a14:foregroundMark x1="80547" y1="68194" x2="80547" y2="68194"/>
                        <a14:foregroundMark x1="80547" y1="68194" x2="80547" y2="68194"/>
                        <a14:foregroundMark x1="78828" y1="68889" x2="78828" y2="68889"/>
                        <a14:foregroundMark x1="79922" y1="38611" x2="79922" y2="38611"/>
                        <a14:foregroundMark x1="63516" y1="41667" x2="63516" y2="41667"/>
                        <a14:foregroundMark x1="63516" y1="41667" x2="63516" y2="41667"/>
                        <a14:foregroundMark x1="77734" y1="38611" x2="77734" y2="38611"/>
                        <a14:foregroundMark x1="77734" y1="38750" x2="77734" y2="38750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81016" y1="71806" x2="81016" y2="71806"/>
                        <a14:foregroundMark x1="80078" y1="68611" x2="77734" y2="72778"/>
                        <a14:foregroundMark x1="72656" y1="72500" x2="71484" y2="65556"/>
                        <a14:foregroundMark x1="58125" y1="72500" x2="57969" y2="63889"/>
                        <a14:foregroundMark x1="48281" y1="72917" x2="48281" y2="72917"/>
                        <a14:foregroundMark x1="48125" y1="58889" x2="47969" y2="63611"/>
                        <a14:foregroundMark x1="48906" y1="66944" x2="49219" y2="72083"/>
                        <a14:foregroundMark x1="49531" y1="74444" x2="45859" y2="74444"/>
                        <a14:foregroundMark x1="34063" y1="44306" x2="34766" y2="49306"/>
                        <a14:foregroundMark x1="34766" y1="49306" x2="33594" y2="45278"/>
                        <a14:foregroundMark x1="32031" y1="63889" x2="32031" y2="63889"/>
                        <a14:foregroundMark x1="32031" y1="63889" x2="32031" y2="63889"/>
                        <a14:foregroundMark x1="32031" y1="63889" x2="32344" y2="94028"/>
                        <a14:foregroundMark x1="25000" y1="42639" x2="21875" y2="43750"/>
                        <a14:foregroundMark x1="26328" y1="52361" x2="26328" y2="52361"/>
                        <a14:foregroundMark x1="26328" y1="52917" x2="26016" y2="53611"/>
                        <a14:foregroundMark x1="26016" y1="54028" x2="26016" y2="58333"/>
                        <a14:foregroundMark x1="25156" y1="38056" x2="25156" y2="41111"/>
                        <a14:foregroundMark x1="18984" y1="48333" x2="17891" y2="46944"/>
                        <a14:foregroundMark x1="20078" y1="48611" x2="20078" y2="48611"/>
                        <a14:foregroundMark x1="17109" y1="56528" x2="17109" y2="58333"/>
                        <a14:foregroundMark x1="13906" y1="62917" x2="13281" y2="62639"/>
                        <a14:foregroundMark x1="17578" y1="44583" x2="17578" y2="45417"/>
                        <a14:foregroundMark x1="26172" y1="42083" x2="25469" y2="45278"/>
                        <a14:foregroundMark x1="85156" y1="64306" x2="82969" y2="648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00" t="33245" r="30867" b="23556"/>
          <a:stretch/>
        </p:blipFill>
        <p:spPr>
          <a:xfrm flipH="1">
            <a:off x="6665445" y="6093418"/>
            <a:ext cx="1441049" cy="76458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93FFB0A-B558-4BF5-B739-DF0E1857D6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500" b="94028" l="13203" r="85156">
                        <a14:foregroundMark x1="80078" y1="40694" x2="80078" y2="40694"/>
                        <a14:foregroundMark x1="79922" y1="40694" x2="79922" y2="40694"/>
                        <a14:foregroundMark x1="80078" y1="40694" x2="80078" y2="40694"/>
                        <a14:foregroundMark x1="80078" y1="40417" x2="80078" y2="40417"/>
                        <a14:foregroundMark x1="80078" y1="40417" x2="80078" y2="40417"/>
                        <a14:foregroundMark x1="80078" y1="40417" x2="80078" y2="40417"/>
                        <a14:foregroundMark x1="79609" y1="39306" x2="79609" y2="39306"/>
                        <a14:foregroundMark x1="78828" y1="52361" x2="78828" y2="52361"/>
                        <a14:foregroundMark x1="78828" y1="59167" x2="78672" y2="59167"/>
                        <a14:foregroundMark x1="78672" y1="59306" x2="78672" y2="59306"/>
                        <a14:foregroundMark x1="79141" y1="50000" x2="79141" y2="50972"/>
                        <a14:foregroundMark x1="79141" y1="50972" x2="79141" y2="50972"/>
                        <a14:foregroundMark x1="78984" y1="51944" x2="78984" y2="51667"/>
                        <a14:foregroundMark x1="82969" y1="53333" x2="82969" y2="53333"/>
                        <a14:foregroundMark x1="80547" y1="68194" x2="80547" y2="68194"/>
                        <a14:foregroundMark x1="80547" y1="68194" x2="80547" y2="68194"/>
                        <a14:foregroundMark x1="80547" y1="68194" x2="80547" y2="68194"/>
                        <a14:foregroundMark x1="78828" y1="68889" x2="78828" y2="68889"/>
                        <a14:foregroundMark x1="79922" y1="38611" x2="79922" y2="38611"/>
                        <a14:foregroundMark x1="63516" y1="41667" x2="63516" y2="41667"/>
                        <a14:foregroundMark x1="63516" y1="41667" x2="63516" y2="41667"/>
                        <a14:foregroundMark x1="77734" y1="38611" x2="77734" y2="38611"/>
                        <a14:foregroundMark x1="77734" y1="38750" x2="77734" y2="38750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81016" y1="71806" x2="81016" y2="71806"/>
                        <a14:foregroundMark x1="80078" y1="68611" x2="77734" y2="72778"/>
                        <a14:foregroundMark x1="72656" y1="72500" x2="71484" y2="65556"/>
                        <a14:foregroundMark x1="58125" y1="72500" x2="57969" y2="63889"/>
                        <a14:foregroundMark x1="48281" y1="72917" x2="48281" y2="72917"/>
                        <a14:foregroundMark x1="48125" y1="58889" x2="47969" y2="63611"/>
                        <a14:foregroundMark x1="48906" y1="66944" x2="49219" y2="72083"/>
                        <a14:foregroundMark x1="49531" y1="74444" x2="45859" y2="74444"/>
                        <a14:foregroundMark x1="34063" y1="44306" x2="34766" y2="49306"/>
                        <a14:foregroundMark x1="34766" y1="49306" x2="33594" y2="45278"/>
                        <a14:foregroundMark x1="32031" y1="63889" x2="32031" y2="63889"/>
                        <a14:foregroundMark x1="32031" y1="63889" x2="32031" y2="63889"/>
                        <a14:foregroundMark x1="32031" y1="63889" x2="32344" y2="94028"/>
                        <a14:foregroundMark x1="25000" y1="42639" x2="21875" y2="43750"/>
                        <a14:foregroundMark x1="26328" y1="52361" x2="26328" y2="52361"/>
                        <a14:foregroundMark x1="26328" y1="52917" x2="26016" y2="53611"/>
                        <a14:foregroundMark x1="26016" y1="54028" x2="26016" y2="58333"/>
                        <a14:foregroundMark x1="25156" y1="38056" x2="25156" y2="41111"/>
                        <a14:foregroundMark x1="18984" y1="48333" x2="17891" y2="46944"/>
                        <a14:foregroundMark x1="20078" y1="48611" x2="20078" y2="48611"/>
                        <a14:foregroundMark x1="17109" y1="56528" x2="17109" y2="58333"/>
                        <a14:foregroundMark x1="13906" y1="62917" x2="13281" y2="62639"/>
                        <a14:foregroundMark x1="17578" y1="44583" x2="17578" y2="45417"/>
                        <a14:foregroundMark x1="26172" y1="42083" x2="25469" y2="45278"/>
                        <a14:foregroundMark x1="85156" y1="64306" x2="82969" y2="648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00" t="33245" r="12500" b="23556"/>
          <a:stretch/>
        </p:blipFill>
        <p:spPr>
          <a:xfrm>
            <a:off x="4942054" y="6100800"/>
            <a:ext cx="2055094" cy="76458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19AC963-8452-406D-87D6-04AD3902F9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500" b="94028" l="13203" r="85156">
                        <a14:foregroundMark x1="80078" y1="40694" x2="80078" y2="40694"/>
                        <a14:foregroundMark x1="79922" y1="40694" x2="79922" y2="40694"/>
                        <a14:foregroundMark x1="80078" y1="40694" x2="80078" y2="40694"/>
                        <a14:foregroundMark x1="80078" y1="40417" x2="80078" y2="40417"/>
                        <a14:foregroundMark x1="80078" y1="40417" x2="80078" y2="40417"/>
                        <a14:foregroundMark x1="80078" y1="40417" x2="80078" y2="40417"/>
                        <a14:foregroundMark x1="79609" y1="39306" x2="79609" y2="39306"/>
                        <a14:foregroundMark x1="78828" y1="52361" x2="78828" y2="52361"/>
                        <a14:foregroundMark x1="78828" y1="59167" x2="78672" y2="59167"/>
                        <a14:foregroundMark x1="78672" y1="59306" x2="78672" y2="59306"/>
                        <a14:foregroundMark x1="79141" y1="50000" x2="79141" y2="50972"/>
                        <a14:foregroundMark x1="79141" y1="50972" x2="79141" y2="50972"/>
                        <a14:foregroundMark x1="78984" y1="51944" x2="78984" y2="51667"/>
                        <a14:foregroundMark x1="82969" y1="53333" x2="82969" y2="53333"/>
                        <a14:foregroundMark x1="80547" y1="68194" x2="80547" y2="68194"/>
                        <a14:foregroundMark x1="80547" y1="68194" x2="80547" y2="68194"/>
                        <a14:foregroundMark x1="80547" y1="68194" x2="80547" y2="68194"/>
                        <a14:foregroundMark x1="78828" y1="68889" x2="78828" y2="68889"/>
                        <a14:foregroundMark x1="79922" y1="38611" x2="79922" y2="38611"/>
                        <a14:foregroundMark x1="63516" y1="41667" x2="63516" y2="41667"/>
                        <a14:foregroundMark x1="63516" y1="41667" x2="63516" y2="41667"/>
                        <a14:foregroundMark x1="77734" y1="38611" x2="77734" y2="38611"/>
                        <a14:foregroundMark x1="77734" y1="38750" x2="77734" y2="38750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81016" y1="71806" x2="81016" y2="71806"/>
                        <a14:foregroundMark x1="80078" y1="68611" x2="77734" y2="72778"/>
                        <a14:foregroundMark x1="72656" y1="72500" x2="71484" y2="65556"/>
                        <a14:foregroundMark x1="58125" y1="72500" x2="57969" y2="63889"/>
                        <a14:foregroundMark x1="48281" y1="72917" x2="48281" y2="72917"/>
                        <a14:foregroundMark x1="48125" y1="58889" x2="47969" y2="63611"/>
                        <a14:foregroundMark x1="48906" y1="66944" x2="49219" y2="72083"/>
                        <a14:foregroundMark x1="49531" y1="74444" x2="45859" y2="74444"/>
                        <a14:foregroundMark x1="34063" y1="44306" x2="34766" y2="49306"/>
                        <a14:foregroundMark x1="34766" y1="49306" x2="33594" y2="45278"/>
                        <a14:foregroundMark x1="32031" y1="63889" x2="32031" y2="63889"/>
                        <a14:foregroundMark x1="32031" y1="63889" x2="32031" y2="63889"/>
                        <a14:foregroundMark x1="32031" y1="63889" x2="32344" y2="94028"/>
                        <a14:foregroundMark x1="25000" y1="42639" x2="21875" y2="43750"/>
                        <a14:foregroundMark x1="26328" y1="52361" x2="26328" y2="52361"/>
                        <a14:foregroundMark x1="26328" y1="52917" x2="26016" y2="53611"/>
                        <a14:foregroundMark x1="26016" y1="54028" x2="26016" y2="58333"/>
                        <a14:foregroundMark x1="25156" y1="38056" x2="25156" y2="41111"/>
                        <a14:foregroundMark x1="18984" y1="48333" x2="17891" y2="46944"/>
                        <a14:foregroundMark x1="20078" y1="48611" x2="20078" y2="48611"/>
                        <a14:foregroundMark x1="17109" y1="56528" x2="17109" y2="58333"/>
                        <a14:foregroundMark x1="13906" y1="62917" x2="13281" y2="62639"/>
                        <a14:foregroundMark x1="17578" y1="44583" x2="17578" y2="45417"/>
                        <a14:foregroundMark x1="26172" y1="42083" x2="25469" y2="45278"/>
                        <a14:foregroundMark x1="85156" y1="64306" x2="82969" y2="648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00" t="33245" r="12500" b="23556"/>
          <a:stretch/>
        </p:blipFill>
        <p:spPr>
          <a:xfrm>
            <a:off x="8430392" y="6108183"/>
            <a:ext cx="2261617" cy="74981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C7460D4-E1A6-41C4-9E2B-FA7C824103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500" b="94028" l="13203" r="85156">
                        <a14:foregroundMark x1="80078" y1="40694" x2="80078" y2="40694"/>
                        <a14:foregroundMark x1="79922" y1="40694" x2="79922" y2="40694"/>
                        <a14:foregroundMark x1="80078" y1="40694" x2="80078" y2="40694"/>
                        <a14:foregroundMark x1="80078" y1="40417" x2="80078" y2="40417"/>
                        <a14:foregroundMark x1="80078" y1="40417" x2="80078" y2="40417"/>
                        <a14:foregroundMark x1="80078" y1="40417" x2="80078" y2="40417"/>
                        <a14:foregroundMark x1="79609" y1="39306" x2="79609" y2="39306"/>
                        <a14:foregroundMark x1="78828" y1="52361" x2="78828" y2="52361"/>
                        <a14:foregroundMark x1="78828" y1="59167" x2="78672" y2="59167"/>
                        <a14:foregroundMark x1="78672" y1="59306" x2="78672" y2="59306"/>
                        <a14:foregroundMark x1="79141" y1="50000" x2="79141" y2="50972"/>
                        <a14:foregroundMark x1="79141" y1="50972" x2="79141" y2="50972"/>
                        <a14:foregroundMark x1="78984" y1="51944" x2="78984" y2="51667"/>
                        <a14:foregroundMark x1="82969" y1="53333" x2="82969" y2="53333"/>
                        <a14:foregroundMark x1="80547" y1="68194" x2="80547" y2="68194"/>
                        <a14:foregroundMark x1="80547" y1="68194" x2="80547" y2="68194"/>
                        <a14:foregroundMark x1="80547" y1="68194" x2="80547" y2="68194"/>
                        <a14:foregroundMark x1="78828" y1="68889" x2="78828" y2="68889"/>
                        <a14:foregroundMark x1="79922" y1="38611" x2="79922" y2="38611"/>
                        <a14:foregroundMark x1="63516" y1="41667" x2="63516" y2="41667"/>
                        <a14:foregroundMark x1="63516" y1="41667" x2="63516" y2="41667"/>
                        <a14:foregroundMark x1="77734" y1="38611" x2="77734" y2="38611"/>
                        <a14:foregroundMark x1="77734" y1="38750" x2="77734" y2="38750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81016" y1="71806" x2="81016" y2="71806"/>
                        <a14:foregroundMark x1="80078" y1="68611" x2="77734" y2="72778"/>
                        <a14:foregroundMark x1="72656" y1="72500" x2="71484" y2="65556"/>
                        <a14:foregroundMark x1="58125" y1="72500" x2="57969" y2="63889"/>
                        <a14:foregroundMark x1="48281" y1="72917" x2="48281" y2="72917"/>
                        <a14:foregroundMark x1="48125" y1="58889" x2="47969" y2="63611"/>
                        <a14:foregroundMark x1="48906" y1="66944" x2="49219" y2="72083"/>
                        <a14:foregroundMark x1="49531" y1="74444" x2="45859" y2="74444"/>
                        <a14:foregroundMark x1="34063" y1="44306" x2="34766" y2="49306"/>
                        <a14:foregroundMark x1="34766" y1="49306" x2="33594" y2="45278"/>
                        <a14:foregroundMark x1="32031" y1="63889" x2="32031" y2="63889"/>
                        <a14:foregroundMark x1="32031" y1="63889" x2="32031" y2="63889"/>
                        <a14:foregroundMark x1="32031" y1="63889" x2="32344" y2="94028"/>
                        <a14:foregroundMark x1="25000" y1="42639" x2="21875" y2="43750"/>
                        <a14:foregroundMark x1="26328" y1="52361" x2="26328" y2="52361"/>
                        <a14:foregroundMark x1="26328" y1="52917" x2="26016" y2="53611"/>
                        <a14:foregroundMark x1="26016" y1="54028" x2="26016" y2="58333"/>
                        <a14:foregroundMark x1="25156" y1="38056" x2="25156" y2="41111"/>
                        <a14:foregroundMark x1="18984" y1="48333" x2="17891" y2="46944"/>
                        <a14:foregroundMark x1="20078" y1="48611" x2="20078" y2="48611"/>
                        <a14:foregroundMark x1="17109" y1="56528" x2="17109" y2="58333"/>
                        <a14:foregroundMark x1="13906" y1="62917" x2="13281" y2="62639"/>
                        <a14:foregroundMark x1="17578" y1="44583" x2="17578" y2="45417"/>
                        <a14:foregroundMark x1="26172" y1="42083" x2="25469" y2="45278"/>
                        <a14:foregroundMark x1="85156" y1="64306" x2="82969" y2="648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00" t="33245" r="12500" b="23556"/>
          <a:stretch/>
        </p:blipFill>
        <p:spPr>
          <a:xfrm flipH="1">
            <a:off x="10210496" y="6089900"/>
            <a:ext cx="2148536" cy="74981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10A9842-289E-43D3-A801-046FE586F5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500" b="94028" l="13203" r="85156">
                        <a14:foregroundMark x1="80078" y1="40694" x2="80078" y2="40694"/>
                        <a14:foregroundMark x1="79922" y1="40694" x2="79922" y2="40694"/>
                        <a14:foregroundMark x1="80078" y1="40694" x2="80078" y2="40694"/>
                        <a14:foregroundMark x1="80078" y1="40417" x2="80078" y2="40417"/>
                        <a14:foregroundMark x1="80078" y1="40417" x2="80078" y2="40417"/>
                        <a14:foregroundMark x1="80078" y1="40417" x2="80078" y2="40417"/>
                        <a14:foregroundMark x1="79609" y1="39306" x2="79609" y2="39306"/>
                        <a14:foregroundMark x1="78828" y1="52361" x2="78828" y2="52361"/>
                        <a14:foregroundMark x1="78828" y1="59167" x2="78672" y2="59167"/>
                        <a14:foregroundMark x1="78672" y1="59306" x2="78672" y2="59306"/>
                        <a14:foregroundMark x1="79141" y1="50000" x2="79141" y2="50972"/>
                        <a14:foregroundMark x1="79141" y1="50972" x2="79141" y2="50972"/>
                        <a14:foregroundMark x1="78984" y1="51944" x2="78984" y2="51667"/>
                        <a14:foregroundMark x1="82969" y1="53333" x2="82969" y2="53333"/>
                        <a14:foregroundMark x1="80547" y1="68194" x2="80547" y2="68194"/>
                        <a14:foregroundMark x1="80547" y1="68194" x2="80547" y2="68194"/>
                        <a14:foregroundMark x1="80547" y1="68194" x2="80547" y2="68194"/>
                        <a14:foregroundMark x1="78828" y1="68889" x2="78828" y2="68889"/>
                        <a14:foregroundMark x1="79922" y1="38611" x2="79922" y2="38611"/>
                        <a14:foregroundMark x1="63516" y1="41667" x2="63516" y2="41667"/>
                        <a14:foregroundMark x1="63516" y1="41667" x2="63516" y2="41667"/>
                        <a14:foregroundMark x1="77734" y1="38611" x2="77734" y2="38611"/>
                        <a14:foregroundMark x1="77734" y1="38750" x2="77734" y2="38750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81016" y1="71806" x2="81016" y2="71806"/>
                        <a14:foregroundMark x1="80078" y1="68611" x2="77734" y2="72778"/>
                        <a14:foregroundMark x1="72656" y1="72500" x2="71484" y2="65556"/>
                        <a14:foregroundMark x1="58125" y1="72500" x2="57969" y2="63889"/>
                        <a14:foregroundMark x1="48281" y1="72917" x2="48281" y2="72917"/>
                        <a14:foregroundMark x1="48125" y1="58889" x2="47969" y2="63611"/>
                        <a14:foregroundMark x1="48906" y1="66944" x2="49219" y2="72083"/>
                        <a14:foregroundMark x1="49531" y1="74444" x2="45859" y2="74444"/>
                        <a14:foregroundMark x1="34063" y1="44306" x2="34766" y2="49306"/>
                        <a14:foregroundMark x1="34766" y1="49306" x2="33594" y2="45278"/>
                        <a14:foregroundMark x1="32031" y1="63889" x2="32031" y2="63889"/>
                        <a14:foregroundMark x1="32031" y1="63889" x2="32031" y2="63889"/>
                        <a14:foregroundMark x1="32031" y1="63889" x2="32344" y2="94028"/>
                        <a14:foregroundMark x1="25000" y1="42639" x2="21875" y2="43750"/>
                        <a14:foregroundMark x1="26328" y1="52361" x2="26328" y2="52361"/>
                        <a14:foregroundMark x1="26328" y1="52917" x2="26016" y2="53611"/>
                        <a14:foregroundMark x1="26016" y1="54028" x2="26016" y2="58333"/>
                        <a14:foregroundMark x1="25156" y1="38056" x2="25156" y2="41111"/>
                        <a14:foregroundMark x1="18984" y1="48333" x2="17891" y2="46944"/>
                        <a14:foregroundMark x1="20078" y1="48611" x2="20078" y2="48611"/>
                        <a14:foregroundMark x1="17109" y1="56528" x2="17109" y2="58333"/>
                        <a14:foregroundMark x1="13906" y1="62917" x2="13281" y2="62639"/>
                        <a14:foregroundMark x1="17578" y1="44583" x2="17578" y2="45417"/>
                        <a14:foregroundMark x1="26172" y1="42083" x2="25469" y2="45278"/>
                        <a14:foregroundMark x1="85156" y1="64306" x2="82969" y2="648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00" t="33245" r="12500" b="23556"/>
          <a:stretch/>
        </p:blipFill>
        <p:spPr>
          <a:xfrm flipH="1">
            <a:off x="1551251" y="6147807"/>
            <a:ext cx="2132668" cy="73391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5F91012-A6E2-475D-9A26-4017A91559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500" b="94028" l="13203" r="85156">
                        <a14:foregroundMark x1="80078" y1="40694" x2="80078" y2="40694"/>
                        <a14:foregroundMark x1="79922" y1="40694" x2="79922" y2="40694"/>
                        <a14:foregroundMark x1="80078" y1="40694" x2="80078" y2="40694"/>
                        <a14:foregroundMark x1="80078" y1="40417" x2="80078" y2="40417"/>
                        <a14:foregroundMark x1="80078" y1="40417" x2="80078" y2="40417"/>
                        <a14:foregroundMark x1="80078" y1="40417" x2="80078" y2="40417"/>
                        <a14:foregroundMark x1="79609" y1="39306" x2="79609" y2="39306"/>
                        <a14:foregroundMark x1="78828" y1="52361" x2="78828" y2="52361"/>
                        <a14:foregroundMark x1="78828" y1="59167" x2="78672" y2="59167"/>
                        <a14:foregroundMark x1="78672" y1="59306" x2="78672" y2="59306"/>
                        <a14:foregroundMark x1="79141" y1="50000" x2="79141" y2="50972"/>
                        <a14:foregroundMark x1="79141" y1="50972" x2="79141" y2="50972"/>
                        <a14:foregroundMark x1="78984" y1="51944" x2="78984" y2="51667"/>
                        <a14:foregroundMark x1="82969" y1="53333" x2="82969" y2="53333"/>
                        <a14:foregroundMark x1="80547" y1="68194" x2="80547" y2="68194"/>
                        <a14:foregroundMark x1="80547" y1="68194" x2="80547" y2="68194"/>
                        <a14:foregroundMark x1="80547" y1="68194" x2="80547" y2="68194"/>
                        <a14:foregroundMark x1="78828" y1="68889" x2="78828" y2="68889"/>
                        <a14:foregroundMark x1="79922" y1="38611" x2="79922" y2="38611"/>
                        <a14:foregroundMark x1="63516" y1="41667" x2="63516" y2="41667"/>
                        <a14:foregroundMark x1="63516" y1="41667" x2="63516" y2="41667"/>
                        <a14:foregroundMark x1="77734" y1="38611" x2="77734" y2="38611"/>
                        <a14:foregroundMark x1="77734" y1="38750" x2="77734" y2="38750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81016" y1="71806" x2="81016" y2="71806"/>
                        <a14:foregroundMark x1="80078" y1="68611" x2="77734" y2="72778"/>
                        <a14:foregroundMark x1="72656" y1="72500" x2="71484" y2="65556"/>
                        <a14:foregroundMark x1="58125" y1="72500" x2="57969" y2="63889"/>
                        <a14:foregroundMark x1="48281" y1="72917" x2="48281" y2="72917"/>
                        <a14:foregroundMark x1="48125" y1="58889" x2="47969" y2="63611"/>
                        <a14:foregroundMark x1="48906" y1="66944" x2="49219" y2="72083"/>
                        <a14:foregroundMark x1="49531" y1="74444" x2="45859" y2="74444"/>
                        <a14:foregroundMark x1="34063" y1="44306" x2="34766" y2="49306"/>
                        <a14:foregroundMark x1="34766" y1="49306" x2="33594" y2="45278"/>
                        <a14:foregroundMark x1="32031" y1="63889" x2="32031" y2="63889"/>
                        <a14:foregroundMark x1="32031" y1="63889" x2="32031" y2="63889"/>
                        <a14:foregroundMark x1="32031" y1="63889" x2="32344" y2="94028"/>
                        <a14:foregroundMark x1="25000" y1="42639" x2="21875" y2="43750"/>
                        <a14:foregroundMark x1="26328" y1="52361" x2="26328" y2="52361"/>
                        <a14:foregroundMark x1="26328" y1="52917" x2="26016" y2="53611"/>
                        <a14:foregroundMark x1="26016" y1="54028" x2="26016" y2="58333"/>
                        <a14:foregroundMark x1="25156" y1="38056" x2="25156" y2="41111"/>
                        <a14:foregroundMark x1="18984" y1="48333" x2="17891" y2="46944"/>
                        <a14:foregroundMark x1="20078" y1="48611" x2="20078" y2="48611"/>
                        <a14:foregroundMark x1="17109" y1="56528" x2="17109" y2="58333"/>
                        <a14:foregroundMark x1="13906" y1="62917" x2="13281" y2="62639"/>
                        <a14:foregroundMark x1="17578" y1="44583" x2="17578" y2="45417"/>
                        <a14:foregroundMark x1="26172" y1="42083" x2="25469" y2="45278"/>
                        <a14:foregroundMark x1="85156" y1="64306" x2="82969" y2="648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00" t="33245" r="12500" b="23556"/>
          <a:stretch/>
        </p:blipFill>
        <p:spPr>
          <a:xfrm>
            <a:off x="-40435" y="6139855"/>
            <a:ext cx="2055094" cy="74981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B527C5A-A865-4D7F-9134-3EC6491564F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9339" y="6014014"/>
            <a:ext cx="794702" cy="173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4576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18480E27-96A2-4860-AB3B-1433FD0293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500" b="94028" l="13203" r="85156">
                        <a14:foregroundMark x1="80078" y1="40694" x2="80078" y2="40694"/>
                        <a14:foregroundMark x1="79922" y1="40694" x2="79922" y2="40694"/>
                        <a14:foregroundMark x1="80078" y1="40694" x2="80078" y2="40694"/>
                        <a14:foregroundMark x1="80078" y1="40417" x2="80078" y2="40417"/>
                        <a14:foregroundMark x1="80078" y1="40417" x2="80078" y2="40417"/>
                        <a14:foregroundMark x1="80078" y1="40417" x2="80078" y2="40417"/>
                        <a14:foregroundMark x1="79609" y1="39306" x2="79609" y2="39306"/>
                        <a14:foregroundMark x1="78828" y1="52361" x2="78828" y2="52361"/>
                        <a14:foregroundMark x1="78828" y1="59167" x2="78672" y2="59167"/>
                        <a14:foregroundMark x1="78672" y1="59306" x2="78672" y2="59306"/>
                        <a14:foregroundMark x1="79141" y1="50000" x2="79141" y2="50972"/>
                        <a14:foregroundMark x1="79141" y1="50972" x2="79141" y2="50972"/>
                        <a14:foregroundMark x1="78984" y1="51944" x2="78984" y2="51667"/>
                        <a14:foregroundMark x1="82969" y1="53333" x2="82969" y2="53333"/>
                        <a14:foregroundMark x1="80547" y1="68194" x2="80547" y2="68194"/>
                        <a14:foregroundMark x1="80547" y1="68194" x2="80547" y2="68194"/>
                        <a14:foregroundMark x1="80547" y1="68194" x2="80547" y2="68194"/>
                        <a14:foregroundMark x1="78828" y1="68889" x2="78828" y2="68889"/>
                        <a14:foregroundMark x1="79922" y1="38611" x2="79922" y2="38611"/>
                        <a14:foregroundMark x1="63516" y1="41667" x2="63516" y2="41667"/>
                        <a14:foregroundMark x1="63516" y1="41667" x2="63516" y2="41667"/>
                        <a14:foregroundMark x1="77734" y1="38611" x2="77734" y2="38611"/>
                        <a14:foregroundMark x1="77734" y1="38750" x2="77734" y2="38750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81016" y1="71806" x2="81016" y2="71806"/>
                        <a14:foregroundMark x1="80078" y1="68611" x2="77734" y2="72778"/>
                        <a14:foregroundMark x1="72656" y1="72500" x2="71484" y2="65556"/>
                        <a14:foregroundMark x1="58125" y1="72500" x2="57969" y2="63889"/>
                        <a14:foregroundMark x1="48281" y1="72917" x2="48281" y2="72917"/>
                        <a14:foregroundMark x1="48125" y1="58889" x2="47969" y2="63611"/>
                        <a14:foregroundMark x1="48906" y1="66944" x2="49219" y2="72083"/>
                        <a14:foregroundMark x1="49531" y1="74444" x2="45859" y2="74444"/>
                        <a14:foregroundMark x1="34063" y1="44306" x2="34766" y2="49306"/>
                        <a14:foregroundMark x1="34766" y1="49306" x2="33594" y2="45278"/>
                        <a14:foregroundMark x1="32031" y1="63889" x2="32031" y2="63889"/>
                        <a14:foregroundMark x1="32031" y1="63889" x2="32031" y2="63889"/>
                        <a14:foregroundMark x1="32031" y1="63889" x2="32344" y2="94028"/>
                        <a14:foregroundMark x1="25000" y1="42639" x2="21875" y2="43750"/>
                        <a14:foregroundMark x1="26328" y1="52361" x2="26328" y2="52361"/>
                        <a14:foregroundMark x1="26328" y1="52917" x2="26016" y2="53611"/>
                        <a14:foregroundMark x1="26016" y1="54028" x2="26016" y2="58333"/>
                        <a14:foregroundMark x1="25156" y1="38056" x2="25156" y2="41111"/>
                        <a14:foregroundMark x1="18984" y1="48333" x2="17891" y2="46944"/>
                        <a14:foregroundMark x1="20078" y1="48611" x2="20078" y2="48611"/>
                        <a14:foregroundMark x1="17109" y1="56528" x2="17109" y2="58333"/>
                        <a14:foregroundMark x1="13906" y1="62917" x2="13281" y2="62639"/>
                        <a14:foregroundMark x1="17578" y1="44583" x2="17578" y2="45417"/>
                        <a14:foregroundMark x1="26172" y1="42083" x2="25469" y2="45278"/>
                        <a14:foregroundMark x1="85156" y1="64306" x2="82969" y2="648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00" t="33245" r="12500" b="23556"/>
          <a:stretch/>
        </p:blipFill>
        <p:spPr>
          <a:xfrm flipH="1">
            <a:off x="1552332" y="6147807"/>
            <a:ext cx="2132668" cy="733914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06904EC9-A409-47FA-9AA2-015F02E361D1}"/>
              </a:ext>
            </a:extLst>
          </p:cNvPr>
          <p:cNvSpPr/>
          <p:nvPr userDrawn="1"/>
        </p:nvSpPr>
        <p:spPr>
          <a:xfrm>
            <a:off x="130629" y="159657"/>
            <a:ext cx="11930742" cy="65023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DA1B274-A7B9-4C9C-979E-7D8257C169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500" b="94028" l="13203" r="85156">
                        <a14:foregroundMark x1="80078" y1="40694" x2="80078" y2="40694"/>
                        <a14:foregroundMark x1="79922" y1="40694" x2="79922" y2="40694"/>
                        <a14:foregroundMark x1="80078" y1="40694" x2="80078" y2="40694"/>
                        <a14:foregroundMark x1="80078" y1="40417" x2="80078" y2="40417"/>
                        <a14:foregroundMark x1="80078" y1="40417" x2="80078" y2="40417"/>
                        <a14:foregroundMark x1="80078" y1="40417" x2="80078" y2="40417"/>
                        <a14:foregroundMark x1="79609" y1="39306" x2="79609" y2="39306"/>
                        <a14:foregroundMark x1="78828" y1="52361" x2="78828" y2="52361"/>
                        <a14:foregroundMark x1="78828" y1="59167" x2="78672" y2="59167"/>
                        <a14:foregroundMark x1="78672" y1="59306" x2="78672" y2="59306"/>
                        <a14:foregroundMark x1="79141" y1="50000" x2="79141" y2="50972"/>
                        <a14:foregroundMark x1="79141" y1="50972" x2="79141" y2="50972"/>
                        <a14:foregroundMark x1="78984" y1="51944" x2="78984" y2="51667"/>
                        <a14:foregroundMark x1="82969" y1="53333" x2="82969" y2="53333"/>
                        <a14:foregroundMark x1="80547" y1="68194" x2="80547" y2="68194"/>
                        <a14:foregroundMark x1="80547" y1="68194" x2="80547" y2="68194"/>
                        <a14:foregroundMark x1="80547" y1="68194" x2="80547" y2="68194"/>
                        <a14:foregroundMark x1="78828" y1="68889" x2="78828" y2="68889"/>
                        <a14:foregroundMark x1="79922" y1="38611" x2="79922" y2="38611"/>
                        <a14:foregroundMark x1="63516" y1="41667" x2="63516" y2="41667"/>
                        <a14:foregroundMark x1="63516" y1="41667" x2="63516" y2="41667"/>
                        <a14:foregroundMark x1="77734" y1="38611" x2="77734" y2="38611"/>
                        <a14:foregroundMark x1="77734" y1="38750" x2="77734" y2="38750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81016" y1="71806" x2="81016" y2="71806"/>
                        <a14:foregroundMark x1="80078" y1="68611" x2="77734" y2="72778"/>
                        <a14:foregroundMark x1="72656" y1="72500" x2="71484" y2="65556"/>
                        <a14:foregroundMark x1="58125" y1="72500" x2="57969" y2="63889"/>
                        <a14:foregroundMark x1="48281" y1="72917" x2="48281" y2="72917"/>
                        <a14:foregroundMark x1="48125" y1="58889" x2="47969" y2="63611"/>
                        <a14:foregroundMark x1="48906" y1="66944" x2="49219" y2="72083"/>
                        <a14:foregroundMark x1="49531" y1="74444" x2="45859" y2="74444"/>
                        <a14:foregroundMark x1="34063" y1="44306" x2="34766" y2="49306"/>
                        <a14:foregroundMark x1="34766" y1="49306" x2="33594" y2="45278"/>
                        <a14:foregroundMark x1="32031" y1="63889" x2="32031" y2="63889"/>
                        <a14:foregroundMark x1="32031" y1="63889" x2="32031" y2="63889"/>
                        <a14:foregroundMark x1="32031" y1="63889" x2="32344" y2="94028"/>
                        <a14:foregroundMark x1="25000" y1="42639" x2="21875" y2="43750"/>
                        <a14:foregroundMark x1="26328" y1="52361" x2="26328" y2="52361"/>
                        <a14:foregroundMark x1="26328" y1="52917" x2="26016" y2="53611"/>
                        <a14:foregroundMark x1="26016" y1="54028" x2="26016" y2="58333"/>
                        <a14:foregroundMark x1="25156" y1="38056" x2="25156" y2="41111"/>
                        <a14:foregroundMark x1="18984" y1="48333" x2="17891" y2="46944"/>
                        <a14:foregroundMark x1="20078" y1="48611" x2="20078" y2="48611"/>
                        <a14:foregroundMark x1="17109" y1="56528" x2="17109" y2="58333"/>
                        <a14:foregroundMark x1="13906" y1="62917" x2="13281" y2="62639"/>
                        <a14:foregroundMark x1="17578" y1="44583" x2="17578" y2="45417"/>
                        <a14:foregroundMark x1="26172" y1="42083" x2="25469" y2="45278"/>
                        <a14:foregroundMark x1="85156" y1="64306" x2="82969" y2="648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00" t="33245" r="12500" b="23556"/>
          <a:stretch/>
        </p:blipFill>
        <p:spPr>
          <a:xfrm>
            <a:off x="2876354" y="6131904"/>
            <a:ext cx="2261617" cy="74981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2D41E5E-C698-40FE-A759-3CA7E46CAA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500" b="94028" l="13203" r="85156">
                        <a14:foregroundMark x1="80078" y1="40694" x2="80078" y2="40694"/>
                        <a14:foregroundMark x1="79922" y1="40694" x2="79922" y2="40694"/>
                        <a14:foregroundMark x1="80078" y1="40694" x2="80078" y2="40694"/>
                        <a14:foregroundMark x1="80078" y1="40417" x2="80078" y2="40417"/>
                        <a14:foregroundMark x1="80078" y1="40417" x2="80078" y2="40417"/>
                        <a14:foregroundMark x1="80078" y1="40417" x2="80078" y2="40417"/>
                        <a14:foregroundMark x1="79609" y1="39306" x2="79609" y2="39306"/>
                        <a14:foregroundMark x1="78828" y1="52361" x2="78828" y2="52361"/>
                        <a14:foregroundMark x1="78828" y1="59167" x2="78672" y2="59167"/>
                        <a14:foregroundMark x1="78672" y1="59306" x2="78672" y2="59306"/>
                        <a14:foregroundMark x1="79141" y1="50000" x2="79141" y2="50972"/>
                        <a14:foregroundMark x1="79141" y1="50972" x2="79141" y2="50972"/>
                        <a14:foregroundMark x1="78984" y1="51944" x2="78984" y2="51667"/>
                        <a14:foregroundMark x1="82969" y1="53333" x2="82969" y2="53333"/>
                        <a14:foregroundMark x1="80547" y1="68194" x2="80547" y2="68194"/>
                        <a14:foregroundMark x1="80547" y1="68194" x2="80547" y2="68194"/>
                        <a14:foregroundMark x1="80547" y1="68194" x2="80547" y2="68194"/>
                        <a14:foregroundMark x1="78828" y1="68889" x2="78828" y2="68889"/>
                        <a14:foregroundMark x1="79922" y1="38611" x2="79922" y2="38611"/>
                        <a14:foregroundMark x1="63516" y1="41667" x2="63516" y2="41667"/>
                        <a14:foregroundMark x1="63516" y1="41667" x2="63516" y2="41667"/>
                        <a14:foregroundMark x1="77734" y1="38611" x2="77734" y2="38611"/>
                        <a14:foregroundMark x1="77734" y1="38750" x2="77734" y2="38750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81016" y1="71806" x2="81016" y2="71806"/>
                        <a14:foregroundMark x1="80078" y1="68611" x2="77734" y2="72778"/>
                        <a14:foregroundMark x1="72656" y1="72500" x2="71484" y2="65556"/>
                        <a14:foregroundMark x1="58125" y1="72500" x2="57969" y2="63889"/>
                        <a14:foregroundMark x1="48281" y1="72917" x2="48281" y2="72917"/>
                        <a14:foregroundMark x1="48125" y1="58889" x2="47969" y2="63611"/>
                        <a14:foregroundMark x1="48906" y1="66944" x2="49219" y2="72083"/>
                        <a14:foregroundMark x1="49531" y1="74444" x2="45859" y2="74444"/>
                        <a14:foregroundMark x1="34063" y1="44306" x2="34766" y2="49306"/>
                        <a14:foregroundMark x1="34766" y1="49306" x2="33594" y2="45278"/>
                        <a14:foregroundMark x1="32031" y1="63889" x2="32031" y2="63889"/>
                        <a14:foregroundMark x1="32031" y1="63889" x2="32031" y2="63889"/>
                        <a14:foregroundMark x1="32031" y1="63889" x2="32344" y2="94028"/>
                        <a14:foregroundMark x1="25000" y1="42639" x2="21875" y2="43750"/>
                        <a14:foregroundMark x1="26328" y1="52361" x2="26328" y2="52361"/>
                        <a14:foregroundMark x1="26328" y1="52917" x2="26016" y2="53611"/>
                        <a14:foregroundMark x1="26016" y1="54028" x2="26016" y2="58333"/>
                        <a14:foregroundMark x1="25156" y1="38056" x2="25156" y2="41111"/>
                        <a14:foregroundMark x1="18984" y1="48333" x2="17891" y2="46944"/>
                        <a14:foregroundMark x1="20078" y1="48611" x2="20078" y2="48611"/>
                        <a14:foregroundMark x1="17109" y1="56528" x2="17109" y2="58333"/>
                        <a14:foregroundMark x1="13906" y1="62917" x2="13281" y2="62639"/>
                        <a14:foregroundMark x1="17578" y1="44583" x2="17578" y2="45417"/>
                        <a14:foregroundMark x1="26172" y1="42083" x2="25469" y2="45278"/>
                        <a14:foregroundMark x1="85156" y1="64306" x2="82969" y2="648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00" t="33245" r="12500" b="23556"/>
          <a:stretch/>
        </p:blipFill>
        <p:spPr>
          <a:xfrm>
            <a:off x="7321046" y="6071616"/>
            <a:ext cx="2371911" cy="78638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4DB0854-EE10-4150-82B1-A8222D50D2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500" b="94028" l="13203" r="85156">
                        <a14:foregroundMark x1="80078" y1="40694" x2="80078" y2="40694"/>
                        <a14:foregroundMark x1="79922" y1="40694" x2="79922" y2="40694"/>
                        <a14:foregroundMark x1="80078" y1="40694" x2="80078" y2="40694"/>
                        <a14:foregroundMark x1="80078" y1="40417" x2="80078" y2="40417"/>
                        <a14:foregroundMark x1="80078" y1="40417" x2="80078" y2="40417"/>
                        <a14:foregroundMark x1="80078" y1="40417" x2="80078" y2="40417"/>
                        <a14:foregroundMark x1="79609" y1="39306" x2="79609" y2="39306"/>
                        <a14:foregroundMark x1="78828" y1="52361" x2="78828" y2="52361"/>
                        <a14:foregroundMark x1="78828" y1="59167" x2="78672" y2="59167"/>
                        <a14:foregroundMark x1="78672" y1="59306" x2="78672" y2="59306"/>
                        <a14:foregroundMark x1="79141" y1="50000" x2="79141" y2="50972"/>
                        <a14:foregroundMark x1="79141" y1="50972" x2="79141" y2="50972"/>
                        <a14:foregroundMark x1="78984" y1="51944" x2="78984" y2="51667"/>
                        <a14:foregroundMark x1="82969" y1="53333" x2="82969" y2="53333"/>
                        <a14:foregroundMark x1="80547" y1="68194" x2="80547" y2="68194"/>
                        <a14:foregroundMark x1="80547" y1="68194" x2="80547" y2="68194"/>
                        <a14:foregroundMark x1="80547" y1="68194" x2="80547" y2="68194"/>
                        <a14:foregroundMark x1="78828" y1="68889" x2="78828" y2="68889"/>
                        <a14:foregroundMark x1="79922" y1="38611" x2="79922" y2="38611"/>
                        <a14:foregroundMark x1="63516" y1="41667" x2="63516" y2="41667"/>
                        <a14:foregroundMark x1="63516" y1="41667" x2="63516" y2="41667"/>
                        <a14:foregroundMark x1="77734" y1="38611" x2="77734" y2="38611"/>
                        <a14:foregroundMark x1="77734" y1="38750" x2="77734" y2="38750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81016" y1="71806" x2="81016" y2="71806"/>
                        <a14:foregroundMark x1="80078" y1="68611" x2="77734" y2="72778"/>
                        <a14:foregroundMark x1="72656" y1="72500" x2="71484" y2="65556"/>
                        <a14:foregroundMark x1="58125" y1="72500" x2="57969" y2="63889"/>
                        <a14:foregroundMark x1="48281" y1="72917" x2="48281" y2="72917"/>
                        <a14:foregroundMark x1="48125" y1="58889" x2="47969" y2="63611"/>
                        <a14:foregroundMark x1="48906" y1="66944" x2="49219" y2="72083"/>
                        <a14:foregroundMark x1="49531" y1="74444" x2="45859" y2="74444"/>
                        <a14:foregroundMark x1="34063" y1="44306" x2="34766" y2="49306"/>
                        <a14:foregroundMark x1="34766" y1="49306" x2="33594" y2="45278"/>
                        <a14:foregroundMark x1="32031" y1="63889" x2="32031" y2="63889"/>
                        <a14:foregroundMark x1="32031" y1="63889" x2="32031" y2="63889"/>
                        <a14:foregroundMark x1="32031" y1="63889" x2="32344" y2="94028"/>
                        <a14:foregroundMark x1="25000" y1="42639" x2="21875" y2="43750"/>
                        <a14:foregroundMark x1="26328" y1="52361" x2="26328" y2="52361"/>
                        <a14:foregroundMark x1="26328" y1="52917" x2="26016" y2="53611"/>
                        <a14:foregroundMark x1="26016" y1="54028" x2="26016" y2="58333"/>
                        <a14:foregroundMark x1="25156" y1="38056" x2="25156" y2="41111"/>
                        <a14:foregroundMark x1="18984" y1="48333" x2="17891" y2="46944"/>
                        <a14:foregroundMark x1="20078" y1="48611" x2="20078" y2="48611"/>
                        <a14:foregroundMark x1="17109" y1="56528" x2="17109" y2="58333"/>
                        <a14:foregroundMark x1="13906" y1="62917" x2="13281" y2="62639"/>
                        <a14:foregroundMark x1="17578" y1="44583" x2="17578" y2="45417"/>
                        <a14:foregroundMark x1="26172" y1="42083" x2="25469" y2="45278"/>
                        <a14:foregroundMark x1="85156" y1="64306" x2="82969" y2="648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00" t="33245" r="30867" b="23556"/>
          <a:stretch/>
        </p:blipFill>
        <p:spPr>
          <a:xfrm flipH="1">
            <a:off x="6665445" y="6093418"/>
            <a:ext cx="1441049" cy="76458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93FFB0A-B558-4BF5-B739-DF0E1857D6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500" b="94028" l="13203" r="85156">
                        <a14:foregroundMark x1="80078" y1="40694" x2="80078" y2="40694"/>
                        <a14:foregroundMark x1="79922" y1="40694" x2="79922" y2="40694"/>
                        <a14:foregroundMark x1="80078" y1="40694" x2="80078" y2="40694"/>
                        <a14:foregroundMark x1="80078" y1="40417" x2="80078" y2="40417"/>
                        <a14:foregroundMark x1="80078" y1="40417" x2="80078" y2="40417"/>
                        <a14:foregroundMark x1="80078" y1="40417" x2="80078" y2="40417"/>
                        <a14:foregroundMark x1="79609" y1="39306" x2="79609" y2="39306"/>
                        <a14:foregroundMark x1="78828" y1="52361" x2="78828" y2="52361"/>
                        <a14:foregroundMark x1="78828" y1="59167" x2="78672" y2="59167"/>
                        <a14:foregroundMark x1="78672" y1="59306" x2="78672" y2="59306"/>
                        <a14:foregroundMark x1="79141" y1="50000" x2="79141" y2="50972"/>
                        <a14:foregroundMark x1="79141" y1="50972" x2="79141" y2="50972"/>
                        <a14:foregroundMark x1="78984" y1="51944" x2="78984" y2="51667"/>
                        <a14:foregroundMark x1="82969" y1="53333" x2="82969" y2="53333"/>
                        <a14:foregroundMark x1="80547" y1="68194" x2="80547" y2="68194"/>
                        <a14:foregroundMark x1="80547" y1="68194" x2="80547" y2="68194"/>
                        <a14:foregroundMark x1="80547" y1="68194" x2="80547" y2="68194"/>
                        <a14:foregroundMark x1="78828" y1="68889" x2="78828" y2="68889"/>
                        <a14:foregroundMark x1="79922" y1="38611" x2="79922" y2="38611"/>
                        <a14:foregroundMark x1="63516" y1="41667" x2="63516" y2="41667"/>
                        <a14:foregroundMark x1="63516" y1="41667" x2="63516" y2="41667"/>
                        <a14:foregroundMark x1="77734" y1="38611" x2="77734" y2="38611"/>
                        <a14:foregroundMark x1="77734" y1="38750" x2="77734" y2="38750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81016" y1="71806" x2="81016" y2="71806"/>
                        <a14:foregroundMark x1="80078" y1="68611" x2="77734" y2="72778"/>
                        <a14:foregroundMark x1="72656" y1="72500" x2="71484" y2="65556"/>
                        <a14:foregroundMark x1="58125" y1="72500" x2="57969" y2="63889"/>
                        <a14:foregroundMark x1="48281" y1="72917" x2="48281" y2="72917"/>
                        <a14:foregroundMark x1="48125" y1="58889" x2="47969" y2="63611"/>
                        <a14:foregroundMark x1="48906" y1="66944" x2="49219" y2="72083"/>
                        <a14:foregroundMark x1="49531" y1="74444" x2="45859" y2="74444"/>
                        <a14:foregroundMark x1="34063" y1="44306" x2="34766" y2="49306"/>
                        <a14:foregroundMark x1="34766" y1="49306" x2="33594" y2="45278"/>
                        <a14:foregroundMark x1="32031" y1="63889" x2="32031" y2="63889"/>
                        <a14:foregroundMark x1="32031" y1="63889" x2="32031" y2="63889"/>
                        <a14:foregroundMark x1="32031" y1="63889" x2="32344" y2="94028"/>
                        <a14:foregroundMark x1="25000" y1="42639" x2="21875" y2="43750"/>
                        <a14:foregroundMark x1="26328" y1="52361" x2="26328" y2="52361"/>
                        <a14:foregroundMark x1="26328" y1="52917" x2="26016" y2="53611"/>
                        <a14:foregroundMark x1="26016" y1="54028" x2="26016" y2="58333"/>
                        <a14:foregroundMark x1="25156" y1="38056" x2="25156" y2="41111"/>
                        <a14:foregroundMark x1="18984" y1="48333" x2="17891" y2="46944"/>
                        <a14:foregroundMark x1="20078" y1="48611" x2="20078" y2="48611"/>
                        <a14:foregroundMark x1="17109" y1="56528" x2="17109" y2="58333"/>
                        <a14:foregroundMark x1="13906" y1="62917" x2="13281" y2="62639"/>
                        <a14:foregroundMark x1="17578" y1="44583" x2="17578" y2="45417"/>
                        <a14:foregroundMark x1="26172" y1="42083" x2="25469" y2="45278"/>
                        <a14:foregroundMark x1="85156" y1="64306" x2="82969" y2="648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00" t="33245" r="12500" b="23556"/>
          <a:stretch/>
        </p:blipFill>
        <p:spPr>
          <a:xfrm>
            <a:off x="4942054" y="6100800"/>
            <a:ext cx="2055094" cy="76458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19AC963-8452-406D-87D6-04AD3902F9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500" b="94028" l="13203" r="85156">
                        <a14:foregroundMark x1="80078" y1="40694" x2="80078" y2="40694"/>
                        <a14:foregroundMark x1="79922" y1="40694" x2="79922" y2="40694"/>
                        <a14:foregroundMark x1="80078" y1="40694" x2="80078" y2="40694"/>
                        <a14:foregroundMark x1="80078" y1="40417" x2="80078" y2="40417"/>
                        <a14:foregroundMark x1="80078" y1="40417" x2="80078" y2="40417"/>
                        <a14:foregroundMark x1="80078" y1="40417" x2="80078" y2="40417"/>
                        <a14:foregroundMark x1="79609" y1="39306" x2="79609" y2="39306"/>
                        <a14:foregroundMark x1="78828" y1="52361" x2="78828" y2="52361"/>
                        <a14:foregroundMark x1="78828" y1="59167" x2="78672" y2="59167"/>
                        <a14:foregroundMark x1="78672" y1="59306" x2="78672" y2="59306"/>
                        <a14:foregroundMark x1="79141" y1="50000" x2="79141" y2="50972"/>
                        <a14:foregroundMark x1="79141" y1="50972" x2="79141" y2="50972"/>
                        <a14:foregroundMark x1="78984" y1="51944" x2="78984" y2="51667"/>
                        <a14:foregroundMark x1="82969" y1="53333" x2="82969" y2="53333"/>
                        <a14:foregroundMark x1="80547" y1="68194" x2="80547" y2="68194"/>
                        <a14:foregroundMark x1="80547" y1="68194" x2="80547" y2="68194"/>
                        <a14:foregroundMark x1="80547" y1="68194" x2="80547" y2="68194"/>
                        <a14:foregroundMark x1="78828" y1="68889" x2="78828" y2="68889"/>
                        <a14:foregroundMark x1="79922" y1="38611" x2="79922" y2="38611"/>
                        <a14:foregroundMark x1="63516" y1="41667" x2="63516" y2="41667"/>
                        <a14:foregroundMark x1="63516" y1="41667" x2="63516" y2="41667"/>
                        <a14:foregroundMark x1="77734" y1="38611" x2="77734" y2="38611"/>
                        <a14:foregroundMark x1="77734" y1="38750" x2="77734" y2="38750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81016" y1="71806" x2="81016" y2="71806"/>
                        <a14:foregroundMark x1="80078" y1="68611" x2="77734" y2="72778"/>
                        <a14:foregroundMark x1="72656" y1="72500" x2="71484" y2="65556"/>
                        <a14:foregroundMark x1="58125" y1="72500" x2="57969" y2="63889"/>
                        <a14:foregroundMark x1="48281" y1="72917" x2="48281" y2="72917"/>
                        <a14:foregroundMark x1="48125" y1="58889" x2="47969" y2="63611"/>
                        <a14:foregroundMark x1="48906" y1="66944" x2="49219" y2="72083"/>
                        <a14:foregroundMark x1="49531" y1="74444" x2="45859" y2="74444"/>
                        <a14:foregroundMark x1="34063" y1="44306" x2="34766" y2="49306"/>
                        <a14:foregroundMark x1="34766" y1="49306" x2="33594" y2="45278"/>
                        <a14:foregroundMark x1="32031" y1="63889" x2="32031" y2="63889"/>
                        <a14:foregroundMark x1="32031" y1="63889" x2="32031" y2="63889"/>
                        <a14:foregroundMark x1="32031" y1="63889" x2="32344" y2="94028"/>
                        <a14:foregroundMark x1="25000" y1="42639" x2="21875" y2="43750"/>
                        <a14:foregroundMark x1="26328" y1="52361" x2="26328" y2="52361"/>
                        <a14:foregroundMark x1="26328" y1="52917" x2="26016" y2="53611"/>
                        <a14:foregroundMark x1="26016" y1="54028" x2="26016" y2="58333"/>
                        <a14:foregroundMark x1="25156" y1="38056" x2="25156" y2="41111"/>
                        <a14:foregroundMark x1="18984" y1="48333" x2="17891" y2="46944"/>
                        <a14:foregroundMark x1="20078" y1="48611" x2="20078" y2="48611"/>
                        <a14:foregroundMark x1="17109" y1="56528" x2="17109" y2="58333"/>
                        <a14:foregroundMark x1="13906" y1="62917" x2="13281" y2="62639"/>
                        <a14:foregroundMark x1="17578" y1="44583" x2="17578" y2="45417"/>
                        <a14:foregroundMark x1="26172" y1="42083" x2="25469" y2="45278"/>
                        <a14:foregroundMark x1="85156" y1="64306" x2="82969" y2="648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00" t="33245" r="12500" b="23556"/>
          <a:stretch/>
        </p:blipFill>
        <p:spPr>
          <a:xfrm>
            <a:off x="8430392" y="6108183"/>
            <a:ext cx="2261617" cy="74981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C7460D4-E1A6-41C4-9E2B-FA7C824103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500" b="94028" l="13203" r="85156">
                        <a14:foregroundMark x1="80078" y1="40694" x2="80078" y2="40694"/>
                        <a14:foregroundMark x1="79922" y1="40694" x2="79922" y2="40694"/>
                        <a14:foregroundMark x1="80078" y1="40694" x2="80078" y2="40694"/>
                        <a14:foregroundMark x1="80078" y1="40417" x2="80078" y2="40417"/>
                        <a14:foregroundMark x1="80078" y1="40417" x2="80078" y2="40417"/>
                        <a14:foregroundMark x1="80078" y1="40417" x2="80078" y2="40417"/>
                        <a14:foregroundMark x1="79609" y1="39306" x2="79609" y2="39306"/>
                        <a14:foregroundMark x1="78828" y1="52361" x2="78828" y2="52361"/>
                        <a14:foregroundMark x1="78828" y1="59167" x2="78672" y2="59167"/>
                        <a14:foregroundMark x1="78672" y1="59306" x2="78672" y2="59306"/>
                        <a14:foregroundMark x1="79141" y1="50000" x2="79141" y2="50972"/>
                        <a14:foregroundMark x1="79141" y1="50972" x2="79141" y2="50972"/>
                        <a14:foregroundMark x1="78984" y1="51944" x2="78984" y2="51667"/>
                        <a14:foregroundMark x1="82969" y1="53333" x2="82969" y2="53333"/>
                        <a14:foregroundMark x1="80547" y1="68194" x2="80547" y2="68194"/>
                        <a14:foregroundMark x1="80547" y1="68194" x2="80547" y2="68194"/>
                        <a14:foregroundMark x1="80547" y1="68194" x2="80547" y2="68194"/>
                        <a14:foregroundMark x1="78828" y1="68889" x2="78828" y2="68889"/>
                        <a14:foregroundMark x1="79922" y1="38611" x2="79922" y2="38611"/>
                        <a14:foregroundMark x1="63516" y1="41667" x2="63516" y2="41667"/>
                        <a14:foregroundMark x1="63516" y1="41667" x2="63516" y2="41667"/>
                        <a14:foregroundMark x1="77734" y1="38611" x2="77734" y2="38611"/>
                        <a14:foregroundMark x1="77734" y1="38750" x2="77734" y2="38750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81016" y1="71806" x2="81016" y2="71806"/>
                        <a14:foregroundMark x1="80078" y1="68611" x2="77734" y2="72778"/>
                        <a14:foregroundMark x1="72656" y1="72500" x2="71484" y2="65556"/>
                        <a14:foregroundMark x1="58125" y1="72500" x2="57969" y2="63889"/>
                        <a14:foregroundMark x1="48281" y1="72917" x2="48281" y2="72917"/>
                        <a14:foregroundMark x1="48125" y1="58889" x2="47969" y2="63611"/>
                        <a14:foregroundMark x1="48906" y1="66944" x2="49219" y2="72083"/>
                        <a14:foregroundMark x1="49531" y1="74444" x2="45859" y2="74444"/>
                        <a14:foregroundMark x1="34063" y1="44306" x2="34766" y2="49306"/>
                        <a14:foregroundMark x1="34766" y1="49306" x2="33594" y2="45278"/>
                        <a14:foregroundMark x1="32031" y1="63889" x2="32031" y2="63889"/>
                        <a14:foregroundMark x1="32031" y1="63889" x2="32031" y2="63889"/>
                        <a14:foregroundMark x1="32031" y1="63889" x2="32344" y2="94028"/>
                        <a14:foregroundMark x1="25000" y1="42639" x2="21875" y2="43750"/>
                        <a14:foregroundMark x1="26328" y1="52361" x2="26328" y2="52361"/>
                        <a14:foregroundMark x1="26328" y1="52917" x2="26016" y2="53611"/>
                        <a14:foregroundMark x1="26016" y1="54028" x2="26016" y2="58333"/>
                        <a14:foregroundMark x1="25156" y1="38056" x2="25156" y2="41111"/>
                        <a14:foregroundMark x1="18984" y1="48333" x2="17891" y2="46944"/>
                        <a14:foregroundMark x1="20078" y1="48611" x2="20078" y2="48611"/>
                        <a14:foregroundMark x1="17109" y1="56528" x2="17109" y2="58333"/>
                        <a14:foregroundMark x1="13906" y1="62917" x2="13281" y2="62639"/>
                        <a14:foregroundMark x1="17578" y1="44583" x2="17578" y2="45417"/>
                        <a14:foregroundMark x1="26172" y1="42083" x2="25469" y2="45278"/>
                        <a14:foregroundMark x1="85156" y1="64306" x2="82969" y2="648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00" t="33245" r="12500" b="23556"/>
          <a:stretch/>
        </p:blipFill>
        <p:spPr>
          <a:xfrm flipH="1">
            <a:off x="10210496" y="6089900"/>
            <a:ext cx="2148536" cy="74981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10A9842-289E-43D3-A801-046FE586F5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500" b="94028" l="13203" r="85156">
                        <a14:foregroundMark x1="80078" y1="40694" x2="80078" y2="40694"/>
                        <a14:foregroundMark x1="79922" y1="40694" x2="79922" y2="40694"/>
                        <a14:foregroundMark x1="80078" y1="40694" x2="80078" y2="40694"/>
                        <a14:foregroundMark x1="80078" y1="40417" x2="80078" y2="40417"/>
                        <a14:foregroundMark x1="80078" y1="40417" x2="80078" y2="40417"/>
                        <a14:foregroundMark x1="80078" y1="40417" x2="80078" y2="40417"/>
                        <a14:foregroundMark x1="79609" y1="39306" x2="79609" y2="39306"/>
                        <a14:foregroundMark x1="78828" y1="52361" x2="78828" y2="52361"/>
                        <a14:foregroundMark x1="78828" y1="59167" x2="78672" y2="59167"/>
                        <a14:foregroundMark x1="78672" y1="59306" x2="78672" y2="59306"/>
                        <a14:foregroundMark x1="79141" y1="50000" x2="79141" y2="50972"/>
                        <a14:foregroundMark x1="79141" y1="50972" x2="79141" y2="50972"/>
                        <a14:foregroundMark x1="78984" y1="51944" x2="78984" y2="51667"/>
                        <a14:foregroundMark x1="82969" y1="53333" x2="82969" y2="53333"/>
                        <a14:foregroundMark x1="80547" y1="68194" x2="80547" y2="68194"/>
                        <a14:foregroundMark x1="80547" y1="68194" x2="80547" y2="68194"/>
                        <a14:foregroundMark x1="80547" y1="68194" x2="80547" y2="68194"/>
                        <a14:foregroundMark x1="78828" y1="68889" x2="78828" y2="68889"/>
                        <a14:foregroundMark x1="79922" y1="38611" x2="79922" y2="38611"/>
                        <a14:foregroundMark x1="63516" y1="41667" x2="63516" y2="41667"/>
                        <a14:foregroundMark x1="63516" y1="41667" x2="63516" y2="41667"/>
                        <a14:foregroundMark x1="77734" y1="38611" x2="77734" y2="38611"/>
                        <a14:foregroundMark x1="77734" y1="38750" x2="77734" y2="38750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81016" y1="71806" x2="81016" y2="71806"/>
                        <a14:foregroundMark x1="80078" y1="68611" x2="77734" y2="72778"/>
                        <a14:foregroundMark x1="72656" y1="72500" x2="71484" y2="65556"/>
                        <a14:foregroundMark x1="58125" y1="72500" x2="57969" y2="63889"/>
                        <a14:foregroundMark x1="48281" y1="72917" x2="48281" y2="72917"/>
                        <a14:foregroundMark x1="48125" y1="58889" x2="47969" y2="63611"/>
                        <a14:foregroundMark x1="48906" y1="66944" x2="49219" y2="72083"/>
                        <a14:foregroundMark x1="49531" y1="74444" x2="45859" y2="74444"/>
                        <a14:foregroundMark x1="34063" y1="44306" x2="34766" y2="49306"/>
                        <a14:foregroundMark x1="34766" y1="49306" x2="33594" y2="45278"/>
                        <a14:foregroundMark x1="32031" y1="63889" x2="32031" y2="63889"/>
                        <a14:foregroundMark x1="32031" y1="63889" x2="32031" y2="63889"/>
                        <a14:foregroundMark x1="32031" y1="63889" x2="32344" y2="94028"/>
                        <a14:foregroundMark x1="25000" y1="42639" x2="21875" y2="43750"/>
                        <a14:foregroundMark x1="26328" y1="52361" x2="26328" y2="52361"/>
                        <a14:foregroundMark x1="26328" y1="52917" x2="26016" y2="53611"/>
                        <a14:foregroundMark x1="26016" y1="54028" x2="26016" y2="58333"/>
                        <a14:foregroundMark x1="25156" y1="38056" x2="25156" y2="41111"/>
                        <a14:foregroundMark x1="18984" y1="48333" x2="17891" y2="46944"/>
                        <a14:foregroundMark x1="20078" y1="48611" x2="20078" y2="48611"/>
                        <a14:foregroundMark x1="17109" y1="56528" x2="17109" y2="58333"/>
                        <a14:foregroundMark x1="13906" y1="62917" x2="13281" y2="62639"/>
                        <a14:foregroundMark x1="17578" y1="44583" x2="17578" y2="45417"/>
                        <a14:foregroundMark x1="26172" y1="42083" x2="25469" y2="45278"/>
                        <a14:foregroundMark x1="85156" y1="64306" x2="82969" y2="648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00" t="33245" r="12500" b="23556"/>
          <a:stretch/>
        </p:blipFill>
        <p:spPr>
          <a:xfrm flipH="1">
            <a:off x="1551251" y="6147807"/>
            <a:ext cx="2132668" cy="73391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5F91012-A6E2-475D-9A26-4017A91559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500" b="94028" l="13203" r="85156">
                        <a14:foregroundMark x1="80078" y1="40694" x2="80078" y2="40694"/>
                        <a14:foregroundMark x1="79922" y1="40694" x2="79922" y2="40694"/>
                        <a14:foregroundMark x1="80078" y1="40694" x2="80078" y2="40694"/>
                        <a14:foregroundMark x1="80078" y1="40417" x2="80078" y2="40417"/>
                        <a14:foregroundMark x1="80078" y1="40417" x2="80078" y2="40417"/>
                        <a14:foregroundMark x1="80078" y1="40417" x2="80078" y2="40417"/>
                        <a14:foregroundMark x1="79609" y1="39306" x2="79609" y2="39306"/>
                        <a14:foregroundMark x1="78828" y1="52361" x2="78828" y2="52361"/>
                        <a14:foregroundMark x1="78828" y1="59167" x2="78672" y2="59167"/>
                        <a14:foregroundMark x1="78672" y1="59306" x2="78672" y2="59306"/>
                        <a14:foregroundMark x1="79141" y1="50000" x2="79141" y2="50972"/>
                        <a14:foregroundMark x1="79141" y1="50972" x2="79141" y2="50972"/>
                        <a14:foregroundMark x1="78984" y1="51944" x2="78984" y2="51667"/>
                        <a14:foregroundMark x1="82969" y1="53333" x2="82969" y2="53333"/>
                        <a14:foregroundMark x1="80547" y1="68194" x2="80547" y2="68194"/>
                        <a14:foregroundMark x1="80547" y1="68194" x2="80547" y2="68194"/>
                        <a14:foregroundMark x1="80547" y1="68194" x2="80547" y2="68194"/>
                        <a14:foregroundMark x1="78828" y1="68889" x2="78828" y2="68889"/>
                        <a14:foregroundMark x1="79922" y1="38611" x2="79922" y2="38611"/>
                        <a14:foregroundMark x1="63516" y1="41667" x2="63516" y2="41667"/>
                        <a14:foregroundMark x1="63516" y1="41667" x2="63516" y2="41667"/>
                        <a14:foregroundMark x1="77734" y1="38611" x2="77734" y2="38611"/>
                        <a14:foregroundMark x1="77734" y1="38750" x2="77734" y2="38750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81016" y1="71806" x2="81016" y2="71806"/>
                        <a14:foregroundMark x1="80078" y1="68611" x2="77734" y2="72778"/>
                        <a14:foregroundMark x1="72656" y1="72500" x2="71484" y2="65556"/>
                        <a14:foregroundMark x1="58125" y1="72500" x2="57969" y2="63889"/>
                        <a14:foregroundMark x1="48281" y1="72917" x2="48281" y2="72917"/>
                        <a14:foregroundMark x1="48125" y1="58889" x2="47969" y2="63611"/>
                        <a14:foregroundMark x1="48906" y1="66944" x2="49219" y2="72083"/>
                        <a14:foregroundMark x1="49531" y1="74444" x2="45859" y2="74444"/>
                        <a14:foregroundMark x1="34063" y1="44306" x2="34766" y2="49306"/>
                        <a14:foregroundMark x1="34766" y1="49306" x2="33594" y2="45278"/>
                        <a14:foregroundMark x1="32031" y1="63889" x2="32031" y2="63889"/>
                        <a14:foregroundMark x1="32031" y1="63889" x2="32031" y2="63889"/>
                        <a14:foregroundMark x1="32031" y1="63889" x2="32344" y2="94028"/>
                        <a14:foregroundMark x1="25000" y1="42639" x2="21875" y2="43750"/>
                        <a14:foregroundMark x1="26328" y1="52361" x2="26328" y2="52361"/>
                        <a14:foregroundMark x1="26328" y1="52917" x2="26016" y2="53611"/>
                        <a14:foregroundMark x1="26016" y1="54028" x2="26016" y2="58333"/>
                        <a14:foregroundMark x1="25156" y1="38056" x2="25156" y2="41111"/>
                        <a14:foregroundMark x1="18984" y1="48333" x2="17891" y2="46944"/>
                        <a14:foregroundMark x1="20078" y1="48611" x2="20078" y2="48611"/>
                        <a14:foregroundMark x1="17109" y1="56528" x2="17109" y2="58333"/>
                        <a14:foregroundMark x1="13906" y1="62917" x2="13281" y2="62639"/>
                        <a14:foregroundMark x1="17578" y1="44583" x2="17578" y2="45417"/>
                        <a14:foregroundMark x1="26172" y1="42083" x2="25469" y2="45278"/>
                        <a14:foregroundMark x1="85156" y1="64306" x2="82969" y2="648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00" t="33245" r="12500" b="23556"/>
          <a:stretch/>
        </p:blipFill>
        <p:spPr>
          <a:xfrm>
            <a:off x="-40435" y="6139855"/>
            <a:ext cx="2055094" cy="74981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B527C5A-A865-4D7F-9134-3EC6491564F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9339" y="6014014"/>
            <a:ext cx="794702" cy="173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1746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Slide">
    <p:bg>
      <p:bgPr>
        <a:solidFill>
          <a:srgbClr val="E367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18480E27-96A2-4860-AB3B-1433FD0293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500" b="94028" l="13203" r="85156">
                        <a14:foregroundMark x1="80078" y1="40694" x2="80078" y2="40694"/>
                        <a14:foregroundMark x1="79922" y1="40694" x2="79922" y2="40694"/>
                        <a14:foregroundMark x1="80078" y1="40694" x2="80078" y2="40694"/>
                        <a14:foregroundMark x1="80078" y1="40417" x2="80078" y2="40417"/>
                        <a14:foregroundMark x1="80078" y1="40417" x2="80078" y2="40417"/>
                        <a14:foregroundMark x1="80078" y1="40417" x2="80078" y2="40417"/>
                        <a14:foregroundMark x1="79609" y1="39306" x2="79609" y2="39306"/>
                        <a14:foregroundMark x1="78828" y1="52361" x2="78828" y2="52361"/>
                        <a14:foregroundMark x1="78828" y1="59167" x2="78672" y2="59167"/>
                        <a14:foregroundMark x1="78672" y1="59306" x2="78672" y2="59306"/>
                        <a14:foregroundMark x1="79141" y1="50000" x2="79141" y2="50972"/>
                        <a14:foregroundMark x1="79141" y1="50972" x2="79141" y2="50972"/>
                        <a14:foregroundMark x1="78984" y1="51944" x2="78984" y2="51667"/>
                        <a14:foregroundMark x1="82969" y1="53333" x2="82969" y2="53333"/>
                        <a14:foregroundMark x1="80547" y1="68194" x2="80547" y2="68194"/>
                        <a14:foregroundMark x1="80547" y1="68194" x2="80547" y2="68194"/>
                        <a14:foregroundMark x1="80547" y1="68194" x2="80547" y2="68194"/>
                        <a14:foregroundMark x1="78828" y1="68889" x2="78828" y2="68889"/>
                        <a14:foregroundMark x1="79922" y1="38611" x2="79922" y2="38611"/>
                        <a14:foregroundMark x1="63516" y1="41667" x2="63516" y2="41667"/>
                        <a14:foregroundMark x1="63516" y1="41667" x2="63516" y2="41667"/>
                        <a14:foregroundMark x1="77734" y1="38611" x2="77734" y2="38611"/>
                        <a14:foregroundMark x1="77734" y1="38750" x2="77734" y2="38750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81016" y1="71806" x2="81016" y2="71806"/>
                        <a14:foregroundMark x1="80078" y1="68611" x2="77734" y2="72778"/>
                        <a14:foregroundMark x1="72656" y1="72500" x2="71484" y2="65556"/>
                        <a14:foregroundMark x1="58125" y1="72500" x2="57969" y2="63889"/>
                        <a14:foregroundMark x1="48281" y1="72917" x2="48281" y2="72917"/>
                        <a14:foregroundMark x1="48125" y1="58889" x2="47969" y2="63611"/>
                        <a14:foregroundMark x1="48906" y1="66944" x2="49219" y2="72083"/>
                        <a14:foregroundMark x1="49531" y1="74444" x2="45859" y2="74444"/>
                        <a14:foregroundMark x1="34063" y1="44306" x2="34766" y2="49306"/>
                        <a14:foregroundMark x1="34766" y1="49306" x2="33594" y2="45278"/>
                        <a14:foregroundMark x1="32031" y1="63889" x2="32031" y2="63889"/>
                        <a14:foregroundMark x1="32031" y1="63889" x2="32031" y2="63889"/>
                        <a14:foregroundMark x1="32031" y1="63889" x2="32344" y2="94028"/>
                        <a14:foregroundMark x1="25000" y1="42639" x2="21875" y2="43750"/>
                        <a14:foregroundMark x1="26328" y1="52361" x2="26328" y2="52361"/>
                        <a14:foregroundMark x1="26328" y1="52917" x2="26016" y2="53611"/>
                        <a14:foregroundMark x1="26016" y1="54028" x2="26016" y2="58333"/>
                        <a14:foregroundMark x1="25156" y1="38056" x2="25156" y2="41111"/>
                        <a14:foregroundMark x1="18984" y1="48333" x2="17891" y2="46944"/>
                        <a14:foregroundMark x1="20078" y1="48611" x2="20078" y2="48611"/>
                        <a14:foregroundMark x1="17109" y1="56528" x2="17109" y2="58333"/>
                        <a14:foregroundMark x1="13906" y1="62917" x2="13281" y2="62639"/>
                        <a14:foregroundMark x1="17578" y1="44583" x2="17578" y2="45417"/>
                        <a14:foregroundMark x1="26172" y1="42083" x2="25469" y2="45278"/>
                        <a14:foregroundMark x1="85156" y1="64306" x2="82969" y2="648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00" t="33245" r="12500" b="23556"/>
          <a:stretch/>
        </p:blipFill>
        <p:spPr>
          <a:xfrm flipH="1">
            <a:off x="1552332" y="6147807"/>
            <a:ext cx="2132668" cy="733914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06904EC9-A409-47FA-9AA2-015F02E361D1}"/>
              </a:ext>
            </a:extLst>
          </p:cNvPr>
          <p:cNvSpPr/>
          <p:nvPr userDrawn="1"/>
        </p:nvSpPr>
        <p:spPr>
          <a:xfrm>
            <a:off x="130629" y="159657"/>
            <a:ext cx="11930742" cy="65023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DA1B274-A7B9-4C9C-979E-7D8257C169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500" b="94028" l="13203" r="85156">
                        <a14:foregroundMark x1="80078" y1="40694" x2="80078" y2="40694"/>
                        <a14:foregroundMark x1="79922" y1="40694" x2="79922" y2="40694"/>
                        <a14:foregroundMark x1="80078" y1="40694" x2="80078" y2="40694"/>
                        <a14:foregroundMark x1="80078" y1="40417" x2="80078" y2="40417"/>
                        <a14:foregroundMark x1="80078" y1="40417" x2="80078" y2="40417"/>
                        <a14:foregroundMark x1="80078" y1="40417" x2="80078" y2="40417"/>
                        <a14:foregroundMark x1="79609" y1="39306" x2="79609" y2="39306"/>
                        <a14:foregroundMark x1="78828" y1="52361" x2="78828" y2="52361"/>
                        <a14:foregroundMark x1="78828" y1="59167" x2="78672" y2="59167"/>
                        <a14:foregroundMark x1="78672" y1="59306" x2="78672" y2="59306"/>
                        <a14:foregroundMark x1="79141" y1="50000" x2="79141" y2="50972"/>
                        <a14:foregroundMark x1="79141" y1="50972" x2="79141" y2="50972"/>
                        <a14:foregroundMark x1="78984" y1="51944" x2="78984" y2="51667"/>
                        <a14:foregroundMark x1="82969" y1="53333" x2="82969" y2="53333"/>
                        <a14:foregroundMark x1="80547" y1="68194" x2="80547" y2="68194"/>
                        <a14:foregroundMark x1="80547" y1="68194" x2="80547" y2="68194"/>
                        <a14:foregroundMark x1="80547" y1="68194" x2="80547" y2="68194"/>
                        <a14:foregroundMark x1="78828" y1="68889" x2="78828" y2="68889"/>
                        <a14:foregroundMark x1="79922" y1="38611" x2="79922" y2="38611"/>
                        <a14:foregroundMark x1="63516" y1="41667" x2="63516" y2="41667"/>
                        <a14:foregroundMark x1="63516" y1="41667" x2="63516" y2="41667"/>
                        <a14:foregroundMark x1="77734" y1="38611" x2="77734" y2="38611"/>
                        <a14:foregroundMark x1="77734" y1="38750" x2="77734" y2="38750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81016" y1="71806" x2="81016" y2="71806"/>
                        <a14:foregroundMark x1="80078" y1="68611" x2="77734" y2="72778"/>
                        <a14:foregroundMark x1="72656" y1="72500" x2="71484" y2="65556"/>
                        <a14:foregroundMark x1="58125" y1="72500" x2="57969" y2="63889"/>
                        <a14:foregroundMark x1="48281" y1="72917" x2="48281" y2="72917"/>
                        <a14:foregroundMark x1="48125" y1="58889" x2="47969" y2="63611"/>
                        <a14:foregroundMark x1="48906" y1="66944" x2="49219" y2="72083"/>
                        <a14:foregroundMark x1="49531" y1="74444" x2="45859" y2="74444"/>
                        <a14:foregroundMark x1="34063" y1="44306" x2="34766" y2="49306"/>
                        <a14:foregroundMark x1="34766" y1="49306" x2="33594" y2="45278"/>
                        <a14:foregroundMark x1="32031" y1="63889" x2="32031" y2="63889"/>
                        <a14:foregroundMark x1="32031" y1="63889" x2="32031" y2="63889"/>
                        <a14:foregroundMark x1="32031" y1="63889" x2="32344" y2="94028"/>
                        <a14:foregroundMark x1="25000" y1="42639" x2="21875" y2="43750"/>
                        <a14:foregroundMark x1="26328" y1="52361" x2="26328" y2="52361"/>
                        <a14:foregroundMark x1="26328" y1="52917" x2="26016" y2="53611"/>
                        <a14:foregroundMark x1="26016" y1="54028" x2="26016" y2="58333"/>
                        <a14:foregroundMark x1="25156" y1="38056" x2="25156" y2="41111"/>
                        <a14:foregroundMark x1="18984" y1="48333" x2="17891" y2="46944"/>
                        <a14:foregroundMark x1="20078" y1="48611" x2="20078" y2="48611"/>
                        <a14:foregroundMark x1="17109" y1="56528" x2="17109" y2="58333"/>
                        <a14:foregroundMark x1="13906" y1="62917" x2="13281" y2="62639"/>
                        <a14:foregroundMark x1="17578" y1="44583" x2="17578" y2="45417"/>
                        <a14:foregroundMark x1="26172" y1="42083" x2="25469" y2="45278"/>
                        <a14:foregroundMark x1="85156" y1="64306" x2="82969" y2="648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00" t="33245" r="12500" b="23556"/>
          <a:stretch/>
        </p:blipFill>
        <p:spPr>
          <a:xfrm>
            <a:off x="2876354" y="6131904"/>
            <a:ext cx="2261617" cy="74981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2D41E5E-C698-40FE-A759-3CA7E46CAA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500" b="94028" l="13203" r="85156">
                        <a14:foregroundMark x1="80078" y1="40694" x2="80078" y2="40694"/>
                        <a14:foregroundMark x1="79922" y1="40694" x2="79922" y2="40694"/>
                        <a14:foregroundMark x1="80078" y1="40694" x2="80078" y2="40694"/>
                        <a14:foregroundMark x1="80078" y1="40417" x2="80078" y2="40417"/>
                        <a14:foregroundMark x1="80078" y1="40417" x2="80078" y2="40417"/>
                        <a14:foregroundMark x1="80078" y1="40417" x2="80078" y2="40417"/>
                        <a14:foregroundMark x1="79609" y1="39306" x2="79609" y2="39306"/>
                        <a14:foregroundMark x1="78828" y1="52361" x2="78828" y2="52361"/>
                        <a14:foregroundMark x1="78828" y1="59167" x2="78672" y2="59167"/>
                        <a14:foregroundMark x1="78672" y1="59306" x2="78672" y2="59306"/>
                        <a14:foregroundMark x1="79141" y1="50000" x2="79141" y2="50972"/>
                        <a14:foregroundMark x1="79141" y1="50972" x2="79141" y2="50972"/>
                        <a14:foregroundMark x1="78984" y1="51944" x2="78984" y2="51667"/>
                        <a14:foregroundMark x1="82969" y1="53333" x2="82969" y2="53333"/>
                        <a14:foregroundMark x1="80547" y1="68194" x2="80547" y2="68194"/>
                        <a14:foregroundMark x1="80547" y1="68194" x2="80547" y2="68194"/>
                        <a14:foregroundMark x1="80547" y1="68194" x2="80547" y2="68194"/>
                        <a14:foregroundMark x1="78828" y1="68889" x2="78828" y2="68889"/>
                        <a14:foregroundMark x1="79922" y1="38611" x2="79922" y2="38611"/>
                        <a14:foregroundMark x1="63516" y1="41667" x2="63516" y2="41667"/>
                        <a14:foregroundMark x1="63516" y1="41667" x2="63516" y2="41667"/>
                        <a14:foregroundMark x1="77734" y1="38611" x2="77734" y2="38611"/>
                        <a14:foregroundMark x1="77734" y1="38750" x2="77734" y2="38750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81016" y1="71806" x2="81016" y2="71806"/>
                        <a14:foregroundMark x1="80078" y1="68611" x2="77734" y2="72778"/>
                        <a14:foregroundMark x1="72656" y1="72500" x2="71484" y2="65556"/>
                        <a14:foregroundMark x1="58125" y1="72500" x2="57969" y2="63889"/>
                        <a14:foregroundMark x1="48281" y1="72917" x2="48281" y2="72917"/>
                        <a14:foregroundMark x1="48125" y1="58889" x2="47969" y2="63611"/>
                        <a14:foregroundMark x1="48906" y1="66944" x2="49219" y2="72083"/>
                        <a14:foregroundMark x1="49531" y1="74444" x2="45859" y2="74444"/>
                        <a14:foregroundMark x1="34063" y1="44306" x2="34766" y2="49306"/>
                        <a14:foregroundMark x1="34766" y1="49306" x2="33594" y2="45278"/>
                        <a14:foregroundMark x1="32031" y1="63889" x2="32031" y2="63889"/>
                        <a14:foregroundMark x1="32031" y1="63889" x2="32031" y2="63889"/>
                        <a14:foregroundMark x1="32031" y1="63889" x2="32344" y2="94028"/>
                        <a14:foregroundMark x1="25000" y1="42639" x2="21875" y2="43750"/>
                        <a14:foregroundMark x1="26328" y1="52361" x2="26328" y2="52361"/>
                        <a14:foregroundMark x1="26328" y1="52917" x2="26016" y2="53611"/>
                        <a14:foregroundMark x1="26016" y1="54028" x2="26016" y2="58333"/>
                        <a14:foregroundMark x1="25156" y1="38056" x2="25156" y2="41111"/>
                        <a14:foregroundMark x1="18984" y1="48333" x2="17891" y2="46944"/>
                        <a14:foregroundMark x1="20078" y1="48611" x2="20078" y2="48611"/>
                        <a14:foregroundMark x1="17109" y1="56528" x2="17109" y2="58333"/>
                        <a14:foregroundMark x1="13906" y1="62917" x2="13281" y2="62639"/>
                        <a14:foregroundMark x1="17578" y1="44583" x2="17578" y2="45417"/>
                        <a14:foregroundMark x1="26172" y1="42083" x2="25469" y2="45278"/>
                        <a14:foregroundMark x1="85156" y1="64306" x2="82969" y2="648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00" t="33245" r="12500" b="23556"/>
          <a:stretch/>
        </p:blipFill>
        <p:spPr>
          <a:xfrm>
            <a:off x="7321046" y="6071616"/>
            <a:ext cx="2371911" cy="78638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4DB0854-EE10-4150-82B1-A8222D50D2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500" b="94028" l="13203" r="85156">
                        <a14:foregroundMark x1="80078" y1="40694" x2="80078" y2="40694"/>
                        <a14:foregroundMark x1="79922" y1="40694" x2="79922" y2="40694"/>
                        <a14:foregroundMark x1="80078" y1="40694" x2="80078" y2="40694"/>
                        <a14:foregroundMark x1="80078" y1="40417" x2="80078" y2="40417"/>
                        <a14:foregroundMark x1="80078" y1="40417" x2="80078" y2="40417"/>
                        <a14:foregroundMark x1="80078" y1="40417" x2="80078" y2="40417"/>
                        <a14:foregroundMark x1="79609" y1="39306" x2="79609" y2="39306"/>
                        <a14:foregroundMark x1="78828" y1="52361" x2="78828" y2="52361"/>
                        <a14:foregroundMark x1="78828" y1="59167" x2="78672" y2="59167"/>
                        <a14:foregroundMark x1="78672" y1="59306" x2="78672" y2="59306"/>
                        <a14:foregroundMark x1="79141" y1="50000" x2="79141" y2="50972"/>
                        <a14:foregroundMark x1="79141" y1="50972" x2="79141" y2="50972"/>
                        <a14:foregroundMark x1="78984" y1="51944" x2="78984" y2="51667"/>
                        <a14:foregroundMark x1="82969" y1="53333" x2="82969" y2="53333"/>
                        <a14:foregroundMark x1="80547" y1="68194" x2="80547" y2="68194"/>
                        <a14:foregroundMark x1="80547" y1="68194" x2="80547" y2="68194"/>
                        <a14:foregroundMark x1="80547" y1="68194" x2="80547" y2="68194"/>
                        <a14:foregroundMark x1="78828" y1="68889" x2="78828" y2="68889"/>
                        <a14:foregroundMark x1="79922" y1="38611" x2="79922" y2="38611"/>
                        <a14:foregroundMark x1="63516" y1="41667" x2="63516" y2="41667"/>
                        <a14:foregroundMark x1="63516" y1="41667" x2="63516" y2="41667"/>
                        <a14:foregroundMark x1="77734" y1="38611" x2="77734" y2="38611"/>
                        <a14:foregroundMark x1="77734" y1="38750" x2="77734" y2="38750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81016" y1="71806" x2="81016" y2="71806"/>
                        <a14:foregroundMark x1="80078" y1="68611" x2="77734" y2="72778"/>
                        <a14:foregroundMark x1="72656" y1="72500" x2="71484" y2="65556"/>
                        <a14:foregroundMark x1="58125" y1="72500" x2="57969" y2="63889"/>
                        <a14:foregroundMark x1="48281" y1="72917" x2="48281" y2="72917"/>
                        <a14:foregroundMark x1="48125" y1="58889" x2="47969" y2="63611"/>
                        <a14:foregroundMark x1="48906" y1="66944" x2="49219" y2="72083"/>
                        <a14:foregroundMark x1="49531" y1="74444" x2="45859" y2="74444"/>
                        <a14:foregroundMark x1="34063" y1="44306" x2="34766" y2="49306"/>
                        <a14:foregroundMark x1="34766" y1="49306" x2="33594" y2="45278"/>
                        <a14:foregroundMark x1="32031" y1="63889" x2="32031" y2="63889"/>
                        <a14:foregroundMark x1="32031" y1="63889" x2="32031" y2="63889"/>
                        <a14:foregroundMark x1="32031" y1="63889" x2="32344" y2="94028"/>
                        <a14:foregroundMark x1="25000" y1="42639" x2="21875" y2="43750"/>
                        <a14:foregroundMark x1="26328" y1="52361" x2="26328" y2="52361"/>
                        <a14:foregroundMark x1="26328" y1="52917" x2="26016" y2="53611"/>
                        <a14:foregroundMark x1="26016" y1="54028" x2="26016" y2="58333"/>
                        <a14:foregroundMark x1="25156" y1="38056" x2="25156" y2="41111"/>
                        <a14:foregroundMark x1="18984" y1="48333" x2="17891" y2="46944"/>
                        <a14:foregroundMark x1="20078" y1="48611" x2="20078" y2="48611"/>
                        <a14:foregroundMark x1="17109" y1="56528" x2="17109" y2="58333"/>
                        <a14:foregroundMark x1="13906" y1="62917" x2="13281" y2="62639"/>
                        <a14:foregroundMark x1="17578" y1="44583" x2="17578" y2="45417"/>
                        <a14:foregroundMark x1="26172" y1="42083" x2="25469" y2="45278"/>
                        <a14:foregroundMark x1="85156" y1="64306" x2="82969" y2="648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00" t="33245" r="30867" b="23556"/>
          <a:stretch/>
        </p:blipFill>
        <p:spPr>
          <a:xfrm flipH="1">
            <a:off x="6665445" y="6093418"/>
            <a:ext cx="1441049" cy="76458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93FFB0A-B558-4BF5-B739-DF0E1857D6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500" b="94028" l="13203" r="85156">
                        <a14:foregroundMark x1="80078" y1="40694" x2="80078" y2="40694"/>
                        <a14:foregroundMark x1="79922" y1="40694" x2="79922" y2="40694"/>
                        <a14:foregroundMark x1="80078" y1="40694" x2="80078" y2="40694"/>
                        <a14:foregroundMark x1="80078" y1="40417" x2="80078" y2="40417"/>
                        <a14:foregroundMark x1="80078" y1="40417" x2="80078" y2="40417"/>
                        <a14:foregroundMark x1="80078" y1="40417" x2="80078" y2="40417"/>
                        <a14:foregroundMark x1="79609" y1="39306" x2="79609" y2="39306"/>
                        <a14:foregroundMark x1="78828" y1="52361" x2="78828" y2="52361"/>
                        <a14:foregroundMark x1="78828" y1="59167" x2="78672" y2="59167"/>
                        <a14:foregroundMark x1="78672" y1="59306" x2="78672" y2="59306"/>
                        <a14:foregroundMark x1="79141" y1="50000" x2="79141" y2="50972"/>
                        <a14:foregroundMark x1="79141" y1="50972" x2="79141" y2="50972"/>
                        <a14:foregroundMark x1="78984" y1="51944" x2="78984" y2="51667"/>
                        <a14:foregroundMark x1="82969" y1="53333" x2="82969" y2="53333"/>
                        <a14:foregroundMark x1="80547" y1="68194" x2="80547" y2="68194"/>
                        <a14:foregroundMark x1="80547" y1="68194" x2="80547" y2="68194"/>
                        <a14:foregroundMark x1="80547" y1="68194" x2="80547" y2="68194"/>
                        <a14:foregroundMark x1="78828" y1="68889" x2="78828" y2="68889"/>
                        <a14:foregroundMark x1="79922" y1="38611" x2="79922" y2="38611"/>
                        <a14:foregroundMark x1="63516" y1="41667" x2="63516" y2="41667"/>
                        <a14:foregroundMark x1="63516" y1="41667" x2="63516" y2="41667"/>
                        <a14:foregroundMark x1="77734" y1="38611" x2="77734" y2="38611"/>
                        <a14:foregroundMark x1="77734" y1="38750" x2="77734" y2="38750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81016" y1="71806" x2="81016" y2="71806"/>
                        <a14:foregroundMark x1="80078" y1="68611" x2="77734" y2="72778"/>
                        <a14:foregroundMark x1="72656" y1="72500" x2="71484" y2="65556"/>
                        <a14:foregroundMark x1="58125" y1="72500" x2="57969" y2="63889"/>
                        <a14:foregroundMark x1="48281" y1="72917" x2="48281" y2="72917"/>
                        <a14:foregroundMark x1="48125" y1="58889" x2="47969" y2="63611"/>
                        <a14:foregroundMark x1="48906" y1="66944" x2="49219" y2="72083"/>
                        <a14:foregroundMark x1="49531" y1="74444" x2="45859" y2="74444"/>
                        <a14:foregroundMark x1="34063" y1="44306" x2="34766" y2="49306"/>
                        <a14:foregroundMark x1="34766" y1="49306" x2="33594" y2="45278"/>
                        <a14:foregroundMark x1="32031" y1="63889" x2="32031" y2="63889"/>
                        <a14:foregroundMark x1="32031" y1="63889" x2="32031" y2="63889"/>
                        <a14:foregroundMark x1="32031" y1="63889" x2="32344" y2="94028"/>
                        <a14:foregroundMark x1="25000" y1="42639" x2="21875" y2="43750"/>
                        <a14:foregroundMark x1="26328" y1="52361" x2="26328" y2="52361"/>
                        <a14:foregroundMark x1="26328" y1="52917" x2="26016" y2="53611"/>
                        <a14:foregroundMark x1="26016" y1="54028" x2="26016" y2="58333"/>
                        <a14:foregroundMark x1="25156" y1="38056" x2="25156" y2="41111"/>
                        <a14:foregroundMark x1="18984" y1="48333" x2="17891" y2="46944"/>
                        <a14:foregroundMark x1="20078" y1="48611" x2="20078" y2="48611"/>
                        <a14:foregroundMark x1="17109" y1="56528" x2="17109" y2="58333"/>
                        <a14:foregroundMark x1="13906" y1="62917" x2="13281" y2="62639"/>
                        <a14:foregroundMark x1="17578" y1="44583" x2="17578" y2="45417"/>
                        <a14:foregroundMark x1="26172" y1="42083" x2="25469" y2="45278"/>
                        <a14:foregroundMark x1="85156" y1="64306" x2="82969" y2="648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00" t="33245" r="12500" b="23556"/>
          <a:stretch/>
        </p:blipFill>
        <p:spPr>
          <a:xfrm>
            <a:off x="4942054" y="6100800"/>
            <a:ext cx="2055094" cy="76458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19AC963-8452-406D-87D6-04AD3902F9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500" b="94028" l="13203" r="85156">
                        <a14:foregroundMark x1="80078" y1="40694" x2="80078" y2="40694"/>
                        <a14:foregroundMark x1="79922" y1="40694" x2="79922" y2="40694"/>
                        <a14:foregroundMark x1="80078" y1="40694" x2="80078" y2="40694"/>
                        <a14:foregroundMark x1="80078" y1="40417" x2="80078" y2="40417"/>
                        <a14:foregroundMark x1="80078" y1="40417" x2="80078" y2="40417"/>
                        <a14:foregroundMark x1="80078" y1="40417" x2="80078" y2="40417"/>
                        <a14:foregroundMark x1="79609" y1="39306" x2="79609" y2="39306"/>
                        <a14:foregroundMark x1="78828" y1="52361" x2="78828" y2="52361"/>
                        <a14:foregroundMark x1="78828" y1="59167" x2="78672" y2="59167"/>
                        <a14:foregroundMark x1="78672" y1="59306" x2="78672" y2="59306"/>
                        <a14:foregroundMark x1="79141" y1="50000" x2="79141" y2="50972"/>
                        <a14:foregroundMark x1="79141" y1="50972" x2="79141" y2="50972"/>
                        <a14:foregroundMark x1="78984" y1="51944" x2="78984" y2="51667"/>
                        <a14:foregroundMark x1="82969" y1="53333" x2="82969" y2="53333"/>
                        <a14:foregroundMark x1="80547" y1="68194" x2="80547" y2="68194"/>
                        <a14:foregroundMark x1="80547" y1="68194" x2="80547" y2="68194"/>
                        <a14:foregroundMark x1="80547" y1="68194" x2="80547" y2="68194"/>
                        <a14:foregroundMark x1="78828" y1="68889" x2="78828" y2="68889"/>
                        <a14:foregroundMark x1="79922" y1="38611" x2="79922" y2="38611"/>
                        <a14:foregroundMark x1="63516" y1="41667" x2="63516" y2="41667"/>
                        <a14:foregroundMark x1="63516" y1="41667" x2="63516" y2="41667"/>
                        <a14:foregroundMark x1="77734" y1="38611" x2="77734" y2="38611"/>
                        <a14:foregroundMark x1="77734" y1="38750" x2="77734" y2="38750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81016" y1="71806" x2="81016" y2="71806"/>
                        <a14:foregroundMark x1="80078" y1="68611" x2="77734" y2="72778"/>
                        <a14:foregroundMark x1="72656" y1="72500" x2="71484" y2="65556"/>
                        <a14:foregroundMark x1="58125" y1="72500" x2="57969" y2="63889"/>
                        <a14:foregroundMark x1="48281" y1="72917" x2="48281" y2="72917"/>
                        <a14:foregroundMark x1="48125" y1="58889" x2="47969" y2="63611"/>
                        <a14:foregroundMark x1="48906" y1="66944" x2="49219" y2="72083"/>
                        <a14:foregroundMark x1="49531" y1="74444" x2="45859" y2="74444"/>
                        <a14:foregroundMark x1="34063" y1="44306" x2="34766" y2="49306"/>
                        <a14:foregroundMark x1="34766" y1="49306" x2="33594" y2="45278"/>
                        <a14:foregroundMark x1="32031" y1="63889" x2="32031" y2="63889"/>
                        <a14:foregroundMark x1="32031" y1="63889" x2="32031" y2="63889"/>
                        <a14:foregroundMark x1="32031" y1="63889" x2="32344" y2="94028"/>
                        <a14:foregroundMark x1="25000" y1="42639" x2="21875" y2="43750"/>
                        <a14:foregroundMark x1="26328" y1="52361" x2="26328" y2="52361"/>
                        <a14:foregroundMark x1="26328" y1="52917" x2="26016" y2="53611"/>
                        <a14:foregroundMark x1="26016" y1="54028" x2="26016" y2="58333"/>
                        <a14:foregroundMark x1="25156" y1="38056" x2="25156" y2="41111"/>
                        <a14:foregroundMark x1="18984" y1="48333" x2="17891" y2="46944"/>
                        <a14:foregroundMark x1="20078" y1="48611" x2="20078" y2="48611"/>
                        <a14:foregroundMark x1="17109" y1="56528" x2="17109" y2="58333"/>
                        <a14:foregroundMark x1="13906" y1="62917" x2="13281" y2="62639"/>
                        <a14:foregroundMark x1="17578" y1="44583" x2="17578" y2="45417"/>
                        <a14:foregroundMark x1="26172" y1="42083" x2="25469" y2="45278"/>
                        <a14:foregroundMark x1="85156" y1="64306" x2="82969" y2="648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00" t="33245" r="12500" b="23556"/>
          <a:stretch/>
        </p:blipFill>
        <p:spPr>
          <a:xfrm>
            <a:off x="8430392" y="6108183"/>
            <a:ext cx="2261617" cy="74981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C7460D4-E1A6-41C4-9E2B-FA7C824103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500" b="94028" l="13203" r="85156">
                        <a14:foregroundMark x1="80078" y1="40694" x2="80078" y2="40694"/>
                        <a14:foregroundMark x1="79922" y1="40694" x2="79922" y2="40694"/>
                        <a14:foregroundMark x1="80078" y1="40694" x2="80078" y2="40694"/>
                        <a14:foregroundMark x1="80078" y1="40417" x2="80078" y2="40417"/>
                        <a14:foregroundMark x1="80078" y1="40417" x2="80078" y2="40417"/>
                        <a14:foregroundMark x1="80078" y1="40417" x2="80078" y2="40417"/>
                        <a14:foregroundMark x1="79609" y1="39306" x2="79609" y2="39306"/>
                        <a14:foregroundMark x1="78828" y1="52361" x2="78828" y2="52361"/>
                        <a14:foregroundMark x1="78828" y1="59167" x2="78672" y2="59167"/>
                        <a14:foregroundMark x1="78672" y1="59306" x2="78672" y2="59306"/>
                        <a14:foregroundMark x1="79141" y1="50000" x2="79141" y2="50972"/>
                        <a14:foregroundMark x1="79141" y1="50972" x2="79141" y2="50972"/>
                        <a14:foregroundMark x1="78984" y1="51944" x2="78984" y2="51667"/>
                        <a14:foregroundMark x1="82969" y1="53333" x2="82969" y2="53333"/>
                        <a14:foregroundMark x1="80547" y1="68194" x2="80547" y2="68194"/>
                        <a14:foregroundMark x1="80547" y1="68194" x2="80547" y2="68194"/>
                        <a14:foregroundMark x1="80547" y1="68194" x2="80547" y2="68194"/>
                        <a14:foregroundMark x1="78828" y1="68889" x2="78828" y2="68889"/>
                        <a14:foregroundMark x1="79922" y1="38611" x2="79922" y2="38611"/>
                        <a14:foregroundMark x1="63516" y1="41667" x2="63516" y2="41667"/>
                        <a14:foregroundMark x1="63516" y1="41667" x2="63516" y2="41667"/>
                        <a14:foregroundMark x1="77734" y1="38611" x2="77734" y2="38611"/>
                        <a14:foregroundMark x1="77734" y1="38750" x2="77734" y2="38750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81016" y1="71806" x2="81016" y2="71806"/>
                        <a14:foregroundMark x1="80078" y1="68611" x2="77734" y2="72778"/>
                        <a14:foregroundMark x1="72656" y1="72500" x2="71484" y2="65556"/>
                        <a14:foregroundMark x1="58125" y1="72500" x2="57969" y2="63889"/>
                        <a14:foregroundMark x1="48281" y1="72917" x2="48281" y2="72917"/>
                        <a14:foregroundMark x1="48125" y1="58889" x2="47969" y2="63611"/>
                        <a14:foregroundMark x1="48906" y1="66944" x2="49219" y2="72083"/>
                        <a14:foregroundMark x1="49531" y1="74444" x2="45859" y2="74444"/>
                        <a14:foregroundMark x1="34063" y1="44306" x2="34766" y2="49306"/>
                        <a14:foregroundMark x1="34766" y1="49306" x2="33594" y2="45278"/>
                        <a14:foregroundMark x1="32031" y1="63889" x2="32031" y2="63889"/>
                        <a14:foregroundMark x1="32031" y1="63889" x2="32031" y2="63889"/>
                        <a14:foregroundMark x1="32031" y1="63889" x2="32344" y2="94028"/>
                        <a14:foregroundMark x1="25000" y1="42639" x2="21875" y2="43750"/>
                        <a14:foregroundMark x1="26328" y1="52361" x2="26328" y2="52361"/>
                        <a14:foregroundMark x1="26328" y1="52917" x2="26016" y2="53611"/>
                        <a14:foregroundMark x1="26016" y1="54028" x2="26016" y2="58333"/>
                        <a14:foregroundMark x1="25156" y1="38056" x2="25156" y2="41111"/>
                        <a14:foregroundMark x1="18984" y1="48333" x2="17891" y2="46944"/>
                        <a14:foregroundMark x1="20078" y1="48611" x2="20078" y2="48611"/>
                        <a14:foregroundMark x1="17109" y1="56528" x2="17109" y2="58333"/>
                        <a14:foregroundMark x1="13906" y1="62917" x2="13281" y2="62639"/>
                        <a14:foregroundMark x1="17578" y1="44583" x2="17578" y2="45417"/>
                        <a14:foregroundMark x1="26172" y1="42083" x2="25469" y2="45278"/>
                        <a14:foregroundMark x1="85156" y1="64306" x2="82969" y2="648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00" t="33245" r="12500" b="23556"/>
          <a:stretch/>
        </p:blipFill>
        <p:spPr>
          <a:xfrm flipH="1">
            <a:off x="10210496" y="6089900"/>
            <a:ext cx="2148536" cy="74981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10A9842-289E-43D3-A801-046FE586F5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500" b="94028" l="13203" r="85156">
                        <a14:foregroundMark x1="80078" y1="40694" x2="80078" y2="40694"/>
                        <a14:foregroundMark x1="79922" y1="40694" x2="79922" y2="40694"/>
                        <a14:foregroundMark x1="80078" y1="40694" x2="80078" y2="40694"/>
                        <a14:foregroundMark x1="80078" y1="40417" x2="80078" y2="40417"/>
                        <a14:foregroundMark x1="80078" y1="40417" x2="80078" y2="40417"/>
                        <a14:foregroundMark x1="80078" y1="40417" x2="80078" y2="40417"/>
                        <a14:foregroundMark x1="79609" y1="39306" x2="79609" y2="39306"/>
                        <a14:foregroundMark x1="78828" y1="52361" x2="78828" y2="52361"/>
                        <a14:foregroundMark x1="78828" y1="59167" x2="78672" y2="59167"/>
                        <a14:foregroundMark x1="78672" y1="59306" x2="78672" y2="59306"/>
                        <a14:foregroundMark x1="79141" y1="50000" x2="79141" y2="50972"/>
                        <a14:foregroundMark x1="79141" y1="50972" x2="79141" y2="50972"/>
                        <a14:foregroundMark x1="78984" y1="51944" x2="78984" y2="51667"/>
                        <a14:foregroundMark x1="82969" y1="53333" x2="82969" y2="53333"/>
                        <a14:foregroundMark x1="80547" y1="68194" x2="80547" y2="68194"/>
                        <a14:foregroundMark x1="80547" y1="68194" x2="80547" y2="68194"/>
                        <a14:foregroundMark x1="80547" y1="68194" x2="80547" y2="68194"/>
                        <a14:foregroundMark x1="78828" y1="68889" x2="78828" y2="68889"/>
                        <a14:foregroundMark x1="79922" y1="38611" x2="79922" y2="38611"/>
                        <a14:foregroundMark x1="63516" y1="41667" x2="63516" y2="41667"/>
                        <a14:foregroundMark x1="63516" y1="41667" x2="63516" y2="41667"/>
                        <a14:foregroundMark x1="77734" y1="38611" x2="77734" y2="38611"/>
                        <a14:foregroundMark x1="77734" y1="38750" x2="77734" y2="38750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81016" y1="71806" x2="81016" y2="71806"/>
                        <a14:foregroundMark x1="80078" y1="68611" x2="77734" y2="72778"/>
                        <a14:foregroundMark x1="72656" y1="72500" x2="71484" y2="65556"/>
                        <a14:foregroundMark x1="58125" y1="72500" x2="57969" y2="63889"/>
                        <a14:foregroundMark x1="48281" y1="72917" x2="48281" y2="72917"/>
                        <a14:foregroundMark x1="48125" y1="58889" x2="47969" y2="63611"/>
                        <a14:foregroundMark x1="48906" y1="66944" x2="49219" y2="72083"/>
                        <a14:foregroundMark x1="49531" y1="74444" x2="45859" y2="74444"/>
                        <a14:foregroundMark x1="34063" y1="44306" x2="34766" y2="49306"/>
                        <a14:foregroundMark x1="34766" y1="49306" x2="33594" y2="45278"/>
                        <a14:foregroundMark x1="32031" y1="63889" x2="32031" y2="63889"/>
                        <a14:foregroundMark x1="32031" y1="63889" x2="32031" y2="63889"/>
                        <a14:foregroundMark x1="32031" y1="63889" x2="32344" y2="94028"/>
                        <a14:foregroundMark x1="25000" y1="42639" x2="21875" y2="43750"/>
                        <a14:foregroundMark x1="26328" y1="52361" x2="26328" y2="52361"/>
                        <a14:foregroundMark x1="26328" y1="52917" x2="26016" y2="53611"/>
                        <a14:foregroundMark x1="26016" y1="54028" x2="26016" y2="58333"/>
                        <a14:foregroundMark x1="25156" y1="38056" x2="25156" y2="41111"/>
                        <a14:foregroundMark x1="18984" y1="48333" x2="17891" y2="46944"/>
                        <a14:foregroundMark x1="20078" y1="48611" x2="20078" y2="48611"/>
                        <a14:foregroundMark x1="17109" y1="56528" x2="17109" y2="58333"/>
                        <a14:foregroundMark x1="13906" y1="62917" x2="13281" y2="62639"/>
                        <a14:foregroundMark x1="17578" y1="44583" x2="17578" y2="45417"/>
                        <a14:foregroundMark x1="26172" y1="42083" x2="25469" y2="45278"/>
                        <a14:foregroundMark x1="85156" y1="64306" x2="82969" y2="648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00" t="33245" r="12500" b="23556"/>
          <a:stretch/>
        </p:blipFill>
        <p:spPr>
          <a:xfrm flipH="1">
            <a:off x="1551251" y="6147807"/>
            <a:ext cx="2132668" cy="73391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5F91012-A6E2-475D-9A26-4017A91559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500" b="94028" l="13203" r="85156">
                        <a14:foregroundMark x1="80078" y1="40694" x2="80078" y2="40694"/>
                        <a14:foregroundMark x1="79922" y1="40694" x2="79922" y2="40694"/>
                        <a14:foregroundMark x1="80078" y1="40694" x2="80078" y2="40694"/>
                        <a14:foregroundMark x1="80078" y1="40417" x2="80078" y2="40417"/>
                        <a14:foregroundMark x1="80078" y1="40417" x2="80078" y2="40417"/>
                        <a14:foregroundMark x1="80078" y1="40417" x2="80078" y2="40417"/>
                        <a14:foregroundMark x1="79609" y1="39306" x2="79609" y2="39306"/>
                        <a14:foregroundMark x1="78828" y1="52361" x2="78828" y2="52361"/>
                        <a14:foregroundMark x1="78828" y1="59167" x2="78672" y2="59167"/>
                        <a14:foregroundMark x1="78672" y1="59306" x2="78672" y2="59306"/>
                        <a14:foregroundMark x1="79141" y1="50000" x2="79141" y2="50972"/>
                        <a14:foregroundMark x1="79141" y1="50972" x2="79141" y2="50972"/>
                        <a14:foregroundMark x1="78984" y1="51944" x2="78984" y2="51667"/>
                        <a14:foregroundMark x1="82969" y1="53333" x2="82969" y2="53333"/>
                        <a14:foregroundMark x1="80547" y1="68194" x2="80547" y2="68194"/>
                        <a14:foregroundMark x1="80547" y1="68194" x2="80547" y2="68194"/>
                        <a14:foregroundMark x1="80547" y1="68194" x2="80547" y2="68194"/>
                        <a14:foregroundMark x1="78828" y1="68889" x2="78828" y2="68889"/>
                        <a14:foregroundMark x1="79922" y1="38611" x2="79922" y2="38611"/>
                        <a14:foregroundMark x1="63516" y1="41667" x2="63516" y2="41667"/>
                        <a14:foregroundMark x1="63516" y1="41667" x2="63516" y2="41667"/>
                        <a14:foregroundMark x1="77734" y1="38611" x2="77734" y2="38611"/>
                        <a14:foregroundMark x1="77734" y1="38750" x2="77734" y2="38750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67188" y1="50278" x2="67188" y2="50278"/>
                        <a14:foregroundMark x1="81016" y1="71806" x2="81016" y2="71806"/>
                        <a14:foregroundMark x1="80078" y1="68611" x2="77734" y2="72778"/>
                        <a14:foregroundMark x1="72656" y1="72500" x2="71484" y2="65556"/>
                        <a14:foregroundMark x1="58125" y1="72500" x2="57969" y2="63889"/>
                        <a14:foregroundMark x1="48281" y1="72917" x2="48281" y2="72917"/>
                        <a14:foregroundMark x1="48125" y1="58889" x2="47969" y2="63611"/>
                        <a14:foregroundMark x1="48906" y1="66944" x2="49219" y2="72083"/>
                        <a14:foregroundMark x1="49531" y1="74444" x2="45859" y2="74444"/>
                        <a14:foregroundMark x1="34063" y1="44306" x2="34766" y2="49306"/>
                        <a14:foregroundMark x1="34766" y1="49306" x2="33594" y2="45278"/>
                        <a14:foregroundMark x1="32031" y1="63889" x2="32031" y2="63889"/>
                        <a14:foregroundMark x1="32031" y1="63889" x2="32031" y2="63889"/>
                        <a14:foregroundMark x1="32031" y1="63889" x2="32344" y2="94028"/>
                        <a14:foregroundMark x1="25000" y1="42639" x2="21875" y2="43750"/>
                        <a14:foregroundMark x1="26328" y1="52361" x2="26328" y2="52361"/>
                        <a14:foregroundMark x1="26328" y1="52917" x2="26016" y2="53611"/>
                        <a14:foregroundMark x1="26016" y1="54028" x2="26016" y2="58333"/>
                        <a14:foregroundMark x1="25156" y1="38056" x2="25156" y2="41111"/>
                        <a14:foregroundMark x1="18984" y1="48333" x2="17891" y2="46944"/>
                        <a14:foregroundMark x1="20078" y1="48611" x2="20078" y2="48611"/>
                        <a14:foregroundMark x1="17109" y1="56528" x2="17109" y2="58333"/>
                        <a14:foregroundMark x1="13906" y1="62917" x2="13281" y2="62639"/>
                        <a14:foregroundMark x1="17578" y1="44583" x2="17578" y2="45417"/>
                        <a14:foregroundMark x1="26172" y1="42083" x2="25469" y2="45278"/>
                        <a14:foregroundMark x1="85156" y1="64306" x2="82969" y2="648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00" t="33245" r="12500" b="23556"/>
          <a:stretch/>
        </p:blipFill>
        <p:spPr>
          <a:xfrm>
            <a:off x="-40435" y="6139855"/>
            <a:ext cx="2055094" cy="74981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B527C5A-A865-4D7F-9134-3EC6491564F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9339" y="6014014"/>
            <a:ext cx="794702" cy="173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810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5AA21-1E7C-4C53-B5DF-416C3F46B75A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6926B-7EA5-4719-A2F5-8A37FF9A1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25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5AA21-1E7C-4C53-B5DF-416C3F46B75A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6926B-7EA5-4719-A2F5-8A37FF9A1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526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5AA21-1E7C-4C53-B5DF-416C3F46B75A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6926B-7EA5-4719-A2F5-8A37FF9A1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313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5AA21-1E7C-4C53-B5DF-416C3F46B75A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6926B-7EA5-4719-A2F5-8A37FF9A1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089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5AA21-1E7C-4C53-B5DF-416C3F46B75A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6926B-7EA5-4719-A2F5-8A37FF9A1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328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5AA21-1E7C-4C53-B5DF-416C3F46B75A}" type="datetimeFigureOut">
              <a:rPr lang="en-US" smtClean="0"/>
              <a:t>2/19/2019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6926B-7EA5-4719-A2F5-8A37FF9A1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978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microsoft.com/office/2007/relationships/hdphoto" Target="../media/hdphoto1.wdp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2/19/2019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39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0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108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72" r:id="rId13"/>
    <p:sldLayoutId id="2147483673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74" r:id="rId20"/>
    <p:sldLayoutId id="2147483680" r:id="rId21"/>
    <p:sldLayoutId id="2147483681" r:id="rId22"/>
    <p:sldLayoutId id="2147483682" r:id="rId23"/>
    <p:sldLayoutId id="2147483683" r:id="rId24"/>
    <p:sldLayoutId id="2147483684" r:id="rId25"/>
    <p:sldLayoutId id="2147483649" r:id="rId26"/>
    <p:sldLayoutId id="2147483667" r:id="rId27"/>
    <p:sldLayoutId id="2147483668" r:id="rId28"/>
    <p:sldLayoutId id="2147483669" r:id="rId29"/>
    <p:sldLayoutId id="2147483670" r:id="rId30"/>
    <p:sldLayoutId id="2147483671" r:id="rId31"/>
    <p:sldLayoutId id="2147483666" r:id="rId32"/>
    <p:sldLayoutId id="2147483660" r:id="rId33"/>
    <p:sldLayoutId id="2147483661" r:id="rId34"/>
    <p:sldLayoutId id="2147483662" r:id="rId35"/>
    <p:sldLayoutId id="2147483663" r:id="rId36"/>
    <p:sldLayoutId id="2147483664" r:id="rId3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4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_f2NkYWDVTs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_f2NkYWDVTs" TargetMode="Externa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xacynVqWd8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nxacynVqWd8" TargetMode="Externa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selmatters.weebly.com/uploads/1/2/0/5/120562389/top_things_i_can_control.pd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selmatters.weebly.com/uploads/1/2/0/5/120562389/scenario_cards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049A7D3-684C-4C59-A4B6-7B308A6AD3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7B1087B-C592-40E7-B532-60B453A2F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4AE7447-E8F8-4A0F-9E3D-94842BFF88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5981F80-69EE-4E2B-82A8-47FDFD7720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46CE0473-0B07-47EE-A016-EBD87F2C8C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EDD0D1E4-DFCA-4DF0-9D37-571A5F529F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0680B5D0-24EC-465A-A0E6-C4DF951E0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88952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0BF1B50-A83E-4ED6-A2AA-C943C1F89F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928117"/>
            <a:ext cx="10351008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F31E8B2-210B-4B90-83BB-3B180732EF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85470" y="1110053"/>
            <a:ext cx="3386371" cy="4580301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14C1FE-F964-4F91-8ED6-99D9D9CA286A}"/>
              </a:ext>
            </a:extLst>
          </p:cNvPr>
          <p:cNvSpPr txBox="1"/>
          <p:nvPr/>
        </p:nvSpPr>
        <p:spPr>
          <a:xfrm>
            <a:off x="8200102" y="1432223"/>
            <a:ext cx="3071064" cy="33579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200" cap="all" dirty="0">
                <a:blipFill dpi="0" rotWithShape="1">
                  <a:blip r:embed="rId4">
                    <a:extLst/>
                  </a:blip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PRIDE: February 19th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036923-5A84-4045-8875-51C0908611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0834" y="1703587"/>
            <a:ext cx="6631744" cy="338219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6B387409-2B98-40F8-A65F-EF7CF989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5780565"/>
            <a:ext cx="10351008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9E5F284-A588-4AE7-A36D-1C93E4FD02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6920" y="5257800"/>
            <a:ext cx="1080904" cy="1080902"/>
            <a:chOff x="9685338" y="4460675"/>
            <a:chExt cx="1080904" cy="1080902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45D7D540-5CF2-4FC1-BE53-277CC22C09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916C9AA0-DC0C-49A1-ACDF-10BD6D7399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82214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9">
            <a:extLst>
              <a:ext uri="{FF2B5EF4-FFF2-40B4-BE49-F238E27FC236}">
                <a16:creationId xmlns:a16="http://schemas.microsoft.com/office/drawing/2014/main" id="{362E11DD-B54B-4751-9C17-39DAF9EF46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D78355-4FB7-441B-859F-1295E631C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280" y="484632"/>
            <a:ext cx="6743844" cy="1609344"/>
          </a:xfrm>
        </p:spPr>
        <p:txBody>
          <a:bodyPr>
            <a:normAutofit/>
          </a:bodyPr>
          <a:lstStyle/>
          <a:p>
            <a:r>
              <a:rPr lang="en-US" sz="4800" dirty="0"/>
              <a:t>Overview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FF9522-2B1B-4290-82C9-DA66029BC2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279" y="2121408"/>
            <a:ext cx="6743845" cy="4050792"/>
          </a:xfrm>
        </p:spPr>
        <p:txBody>
          <a:bodyPr>
            <a:normAutofit/>
          </a:bodyPr>
          <a:lstStyle/>
          <a:p>
            <a:r>
              <a:rPr lang="en-US" sz="2800">
                <a:latin typeface="Century Schoolbook" panose="02040604050505020304" pitchFamily="18" charset="0"/>
              </a:rPr>
              <a:t>Recognizing what is in our control helps people cultivate a strong internal locus of control and sense of self-efficacy, which are important building blocks for self-esteem, compassion towards self and others, having a growth mindset, and creating plans to work towards goals, hopes, and dreams.</a:t>
            </a:r>
            <a:endParaRPr lang="en-US" sz="2800" dirty="0">
              <a:latin typeface="Century Schoolbook" panose="02040604050505020304" pitchFamily="18" charset="0"/>
            </a:endParaRP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A77DAF8F-1F69-47B2-B3EC-0FFEA5136AD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5" r="6383"/>
          <a:stretch/>
        </p:blipFill>
        <p:spPr>
          <a:xfrm>
            <a:off x="7545274" y="10"/>
            <a:ext cx="4646726" cy="6857990"/>
          </a:xfrm>
          <a:prstGeom prst="rect">
            <a:avLst/>
          </a:prstGeom>
        </p:spPr>
      </p:pic>
      <p:grpSp>
        <p:nvGrpSpPr>
          <p:cNvPr id="17" name="Group 11">
            <a:extLst>
              <a:ext uri="{FF2B5EF4-FFF2-40B4-BE49-F238E27FC236}">
                <a16:creationId xmlns:a16="http://schemas.microsoft.com/office/drawing/2014/main" id="{B55DE4E1-F219-45A4-96D9-9A86D0E4DB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3601C3FF-4A5D-437C-B3DB-A53B99D308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1B1BDC9-B583-4F65-8FE9-E2CBE71D93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511521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4726D6F-A6A1-47DA-BC80-B92A0D670126}"/>
              </a:ext>
            </a:extLst>
          </p:cNvPr>
          <p:cNvSpPr/>
          <p:nvPr/>
        </p:nvSpPr>
        <p:spPr>
          <a:xfrm>
            <a:off x="3220584" y="6368000"/>
            <a:ext cx="49911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https://www.youtube.com/watch?v=_f2NkYWDVTs</a:t>
            </a:r>
            <a:endParaRPr lang="en-US" dirty="0"/>
          </a:p>
          <a:p>
            <a:endParaRPr lang="en-US" dirty="0"/>
          </a:p>
        </p:txBody>
      </p:sp>
      <p:pic>
        <p:nvPicPr>
          <p:cNvPr id="3" name="Online Media 2" title="7 Things You Can Control That Will Make A Huge Difference In Your Life">
            <a:hlinkClick r:id="" action="ppaction://media"/>
            <a:extLst>
              <a:ext uri="{FF2B5EF4-FFF2-40B4-BE49-F238E27FC236}">
                <a16:creationId xmlns:a16="http://schemas.microsoft.com/office/drawing/2014/main" id="{0BE860B2-2409-44CE-B386-4232D7DA7D7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21165" y="166834"/>
            <a:ext cx="10465703" cy="5886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0815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C3319-DCFD-453A-A838-BD7807AE9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483" y="132940"/>
            <a:ext cx="10058400" cy="1609344"/>
          </a:xfrm>
        </p:spPr>
        <p:txBody>
          <a:bodyPr/>
          <a:lstStyle/>
          <a:p>
            <a:r>
              <a:rPr lang="en-US" dirty="0"/>
              <a:t>Activity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5E95A5C-8902-426D-9049-20BB0E025490}"/>
              </a:ext>
            </a:extLst>
          </p:cNvPr>
          <p:cNvSpPr/>
          <p:nvPr/>
        </p:nvSpPr>
        <p:spPr>
          <a:xfrm>
            <a:off x="2979268" y="6401894"/>
            <a:ext cx="56144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https://www.youtube.com/watch?v=nxacynVqWd8</a:t>
            </a:r>
            <a:endParaRPr lang="en-US" dirty="0"/>
          </a:p>
          <a:p>
            <a:endParaRPr lang="en-US" dirty="0"/>
          </a:p>
        </p:txBody>
      </p:sp>
      <p:pic>
        <p:nvPicPr>
          <p:cNvPr id="5" name="Online Media 4" title="In My Control School Counseling Activity">
            <a:hlinkClick r:id="" action="ppaction://media"/>
            <a:extLst>
              <a:ext uri="{FF2B5EF4-FFF2-40B4-BE49-F238E27FC236}">
                <a16:creationId xmlns:a16="http://schemas.microsoft.com/office/drawing/2014/main" id="{A014B5D3-3337-4ABF-B709-6B00908D8A0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756117" y="1626753"/>
            <a:ext cx="8020929" cy="4511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885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7">
            <a:extLst>
              <a:ext uri="{FF2B5EF4-FFF2-40B4-BE49-F238E27FC236}">
                <a16:creationId xmlns:a16="http://schemas.microsoft.com/office/drawing/2014/main" id="{A2168B3A-3AE7-4946-8AF6-76E3E5176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64C2224D-8669-4449-BA35-66D2DEF0EE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455325" cy="5897880"/>
          </a:xfrm>
          <a:prstGeom prst="rect">
            <a:avLst/>
          </a:prstGeom>
          <a:solidFill>
            <a:srgbClr val="FFFFFF"/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screenshot of text&#10;&#10;Description automatically generated">
            <a:extLst>
              <a:ext uri="{FF2B5EF4-FFF2-40B4-BE49-F238E27FC236}">
                <a16:creationId xmlns:a16="http://schemas.microsoft.com/office/drawing/2014/main" id="{1AAF0349-ADC3-4576-BD25-7B067A9617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597" y="801792"/>
            <a:ext cx="4160193" cy="5346214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16" name="Rectangle 11">
            <a:extLst>
              <a:ext uri="{FF2B5EF4-FFF2-40B4-BE49-F238E27FC236}">
                <a16:creationId xmlns:a16="http://schemas.microsoft.com/office/drawing/2014/main" id="{F99E36D9-8C4D-4CA1-89BA-D0BF2FB972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4070" y="480060"/>
            <a:ext cx="5455325" cy="5897880"/>
          </a:xfrm>
          <a:prstGeom prst="rect">
            <a:avLst/>
          </a:prstGeom>
          <a:solidFill>
            <a:srgbClr val="FFFFFF"/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screenshot of text&#10;&#10;Description automatically generated">
            <a:extLst>
              <a:ext uri="{FF2B5EF4-FFF2-40B4-BE49-F238E27FC236}">
                <a16:creationId xmlns:a16="http://schemas.microsoft.com/office/drawing/2014/main" id="{9B4A1E37-CA53-44CB-A81D-89A19447147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56"/>
          <a:stretch/>
        </p:blipFill>
        <p:spPr>
          <a:xfrm>
            <a:off x="6956971" y="801792"/>
            <a:ext cx="4055109" cy="524933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2954F0A-54E3-4007-8492-E080618D4491}"/>
              </a:ext>
            </a:extLst>
          </p:cNvPr>
          <p:cNvSpPr/>
          <p:nvPr/>
        </p:nvSpPr>
        <p:spPr>
          <a:xfrm>
            <a:off x="1430216" y="6451699"/>
            <a:ext cx="104991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http://selmatters.weebly.com/uploads/1/2/0/5/120562389/top_things_i_can_control.pdf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847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E62007D-0B31-4543-B3C1-A1E47EE67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411" y="-97886"/>
            <a:ext cx="10058400" cy="1609344"/>
          </a:xfrm>
        </p:spPr>
        <p:txBody>
          <a:bodyPr/>
          <a:lstStyle/>
          <a:p>
            <a:r>
              <a:rPr lang="en-US" dirty="0"/>
              <a:t>Optional Activities 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26DD390-9519-4A75-87F9-F313EBCC6A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hlinkClick r:id="rId2"/>
              </a:rPr>
              <a:t>http://selmatters.weebly.com/uploads/1/2/0/5/120562389/scenario_cards.pdf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C3C0849-BEDE-4CF4-AD39-CDD0D68AED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555"/>
          <a:stretch/>
        </p:blipFill>
        <p:spPr>
          <a:xfrm>
            <a:off x="2227899" y="1536542"/>
            <a:ext cx="2942302" cy="3810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83C5B38-2B6E-4809-B2AB-6C45D5273E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8292" y="1536542"/>
            <a:ext cx="295275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2650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126</Words>
  <Application>Microsoft Office PowerPoint</Application>
  <PresentationFormat>Widescreen</PresentationFormat>
  <Paragraphs>17</Paragraphs>
  <Slides>6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Calibri</vt:lpstr>
      <vt:lpstr>Century Schoolbook</vt:lpstr>
      <vt:lpstr>Impact</vt:lpstr>
      <vt:lpstr>Rockwell</vt:lpstr>
      <vt:lpstr>Rockwell Condensed</vt:lpstr>
      <vt:lpstr>Rockwell Extra Bold</vt:lpstr>
      <vt:lpstr>Wingdings</vt:lpstr>
      <vt:lpstr>Wood Type</vt:lpstr>
      <vt:lpstr>PowerPoint Presentation</vt:lpstr>
      <vt:lpstr>Overview </vt:lpstr>
      <vt:lpstr>PowerPoint Presentation</vt:lpstr>
      <vt:lpstr>Activity</vt:lpstr>
      <vt:lpstr>PowerPoint Presentation</vt:lpstr>
      <vt:lpstr>Optional Activities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Hendricks, Hannah M.</dc:creator>
  <cp:lastModifiedBy>Hendricks, Hannah M.</cp:lastModifiedBy>
  <cp:revision>5</cp:revision>
  <dcterms:created xsi:type="dcterms:W3CDTF">2019-02-19T01:56:32Z</dcterms:created>
  <dcterms:modified xsi:type="dcterms:W3CDTF">2019-02-20T01:18:45Z</dcterms:modified>
</cp:coreProperties>
</file>