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8" r:id="rId2"/>
    <p:sldId id="271" r:id="rId3"/>
    <p:sldId id="261" r:id="rId4"/>
    <p:sldId id="335" r:id="rId5"/>
    <p:sldId id="333" r:id="rId6"/>
    <p:sldId id="353" r:id="rId7"/>
    <p:sldId id="35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9B3B"/>
    <a:srgbClr val="83B61D"/>
    <a:srgbClr val="E3670D"/>
    <a:srgbClr val="FFC200"/>
    <a:srgbClr val="5A9BD5"/>
    <a:srgbClr val="E11C47"/>
    <a:srgbClr val="20307E"/>
    <a:srgbClr val="FFC000"/>
    <a:srgbClr val="CE4D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77743E-3B7F-41C7-B9CD-04D7BEACB88C}" v="1" dt="2018-12-12T01:43:54.2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85" autoAdjust="0"/>
    <p:restoredTop sz="94660"/>
  </p:normalViewPr>
  <p:slideViewPr>
    <p:cSldViewPr snapToGrid="0">
      <p:cViewPr varScale="1">
        <p:scale>
          <a:sx n="64" d="100"/>
          <a:sy n="64" d="100"/>
        </p:scale>
        <p:origin x="918" y="78"/>
      </p:cViewPr>
      <p:guideLst/>
    </p:cSldViewPr>
  </p:slideViewPr>
  <p:notesTextViewPr>
    <p:cViewPr>
      <p:scale>
        <a:sx n="1" d="1"/>
        <a:sy n="1" d="1"/>
      </p:scale>
      <p:origin x="0" y="0"/>
    </p:cViewPr>
  </p:notesTextViewPr>
  <p:sorterViewPr>
    <p:cViewPr>
      <p:scale>
        <a:sx n="50" d="100"/>
        <a:sy n="50" d="100"/>
      </p:scale>
      <p:origin x="0" y="-50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6F10C9-9E99-4E3A-91B2-0D2AED0E247E}" type="datetimeFigureOut">
              <a:rPr lang="en-US" smtClean="0"/>
              <a:t>12/11/2018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E0C628-4A79-420C-9941-7009EEAAF377}" type="slidenum">
              <a:rPr lang="en-US" smtClean="0"/>
              <a:t>‹#›</a:t>
            </a:fld>
            <a:endParaRPr lang="en-US"/>
          </a:p>
        </p:txBody>
      </p:sp>
    </p:spTree>
    <p:extLst>
      <p:ext uri="{BB962C8B-B14F-4D97-AF65-F5344CB8AC3E}">
        <p14:creationId xmlns:p14="http://schemas.microsoft.com/office/powerpoint/2010/main" val="1930851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rgbClr val="E3670D"/>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8480E27-96A2-4860-AB3B-1433FD0293A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2332" y="6147807"/>
            <a:ext cx="2132668" cy="733914"/>
          </a:xfrm>
          <a:prstGeom prst="rect">
            <a:avLst/>
          </a:prstGeom>
        </p:spPr>
      </p:pic>
      <p:sp>
        <p:nvSpPr>
          <p:cNvPr id="24" name="Rectangle 23">
            <a:extLst>
              <a:ext uri="{FF2B5EF4-FFF2-40B4-BE49-F238E27FC236}">
                <a16:creationId xmlns:a16="http://schemas.microsoft.com/office/drawing/2014/main" id="{06904EC9-A409-47FA-9AA2-015F02E361D1}"/>
              </a:ext>
            </a:extLst>
          </p:cNvPr>
          <p:cNvSpPr/>
          <p:nvPr userDrawn="1"/>
        </p:nvSpPr>
        <p:spPr>
          <a:xfrm>
            <a:off x="272638" y="332510"/>
            <a:ext cx="11646724" cy="59955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92D41E5E-C698-40FE-A759-3CA7E46CAAC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7321046" y="6071616"/>
            <a:ext cx="2371911" cy="786384"/>
          </a:xfrm>
          <a:prstGeom prst="rect">
            <a:avLst/>
          </a:prstGeom>
        </p:spPr>
      </p:pic>
      <p:pic>
        <p:nvPicPr>
          <p:cNvPr id="18" name="Picture 17">
            <a:extLst>
              <a:ext uri="{FF2B5EF4-FFF2-40B4-BE49-F238E27FC236}">
                <a16:creationId xmlns:a16="http://schemas.microsoft.com/office/drawing/2014/main" id="{04DB0854-EE10-4150-82B1-A8222D50D24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30867" b="23556"/>
          <a:stretch/>
        </p:blipFill>
        <p:spPr>
          <a:xfrm flipH="1">
            <a:off x="6665445" y="6093418"/>
            <a:ext cx="1441049" cy="764582"/>
          </a:xfrm>
          <a:prstGeom prst="rect">
            <a:avLst/>
          </a:prstGeom>
        </p:spPr>
      </p:pic>
      <p:pic>
        <p:nvPicPr>
          <p:cNvPr id="19" name="Picture 18">
            <a:extLst>
              <a:ext uri="{FF2B5EF4-FFF2-40B4-BE49-F238E27FC236}">
                <a16:creationId xmlns:a16="http://schemas.microsoft.com/office/drawing/2014/main" id="{093FFB0A-B558-4BF5-B739-DF0E1857D6C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99361" y="5571734"/>
            <a:ext cx="2776994" cy="1033159"/>
          </a:xfrm>
          <a:prstGeom prst="rect">
            <a:avLst/>
          </a:prstGeom>
        </p:spPr>
      </p:pic>
      <p:pic>
        <p:nvPicPr>
          <p:cNvPr id="16" name="Picture 15">
            <a:extLst>
              <a:ext uri="{FF2B5EF4-FFF2-40B4-BE49-F238E27FC236}">
                <a16:creationId xmlns:a16="http://schemas.microsoft.com/office/drawing/2014/main" id="{0DA1B274-A7B9-4C9C-979E-7D8257C16926}"/>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2876354" y="6131904"/>
            <a:ext cx="2261617" cy="749817"/>
          </a:xfrm>
          <a:prstGeom prst="rect">
            <a:avLst/>
          </a:prstGeom>
        </p:spPr>
      </p:pic>
      <p:pic>
        <p:nvPicPr>
          <p:cNvPr id="20" name="Picture 19">
            <a:extLst>
              <a:ext uri="{FF2B5EF4-FFF2-40B4-BE49-F238E27FC236}">
                <a16:creationId xmlns:a16="http://schemas.microsoft.com/office/drawing/2014/main" id="{019AC963-8452-406D-87D6-04AD3902F99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8430392" y="5798127"/>
            <a:ext cx="3196816" cy="1059873"/>
          </a:xfrm>
          <a:prstGeom prst="rect">
            <a:avLst/>
          </a:prstGeom>
        </p:spPr>
      </p:pic>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0210496" y="6089900"/>
            <a:ext cx="2148536" cy="749817"/>
          </a:xfrm>
          <a:prstGeom prst="rect">
            <a:avLst/>
          </a:prstGeom>
        </p:spPr>
      </p:pic>
      <p:pic>
        <p:nvPicPr>
          <p:cNvPr id="25" name="Picture 24">
            <a:extLst>
              <a:ext uri="{FF2B5EF4-FFF2-40B4-BE49-F238E27FC236}">
                <a16:creationId xmlns:a16="http://schemas.microsoft.com/office/drawing/2014/main" id="{510A9842-289E-43D3-A801-046FE586F5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2439553" y="4167760"/>
            <a:ext cx="7764395" cy="2671957"/>
          </a:xfrm>
          <a:prstGeom prst="rect">
            <a:avLst/>
          </a:prstGeom>
        </p:spPr>
      </p:pic>
      <p:pic>
        <p:nvPicPr>
          <p:cNvPr id="26" name="Picture 25">
            <a:extLst>
              <a:ext uri="{FF2B5EF4-FFF2-40B4-BE49-F238E27FC236}">
                <a16:creationId xmlns:a16="http://schemas.microsoft.com/office/drawing/2014/main" id="{15F91012-A6E2-475D-9A26-4017A915592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0435" y="6139855"/>
            <a:ext cx="2055094" cy="749817"/>
          </a:xfrm>
          <a:prstGeom prst="rect">
            <a:avLst/>
          </a:prstGeom>
        </p:spPr>
      </p:pic>
    </p:spTree>
    <p:extLst>
      <p:ext uri="{BB962C8B-B14F-4D97-AF65-F5344CB8AC3E}">
        <p14:creationId xmlns:p14="http://schemas.microsoft.com/office/powerpoint/2010/main" val="238213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1_Title Slide">
    <p:bg>
      <p:bgPr>
        <a:solidFill>
          <a:srgbClr val="E11C47"/>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95131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2_Title Slide">
    <p:bg>
      <p:bgPr>
        <a:solidFill>
          <a:srgbClr val="5A9BD5"/>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47401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3_Title Slide">
    <p:bg>
      <p:bgPr>
        <a:solidFill>
          <a:srgbClr val="FFC200"/>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405087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4_Title Slide">
    <p:bg>
      <p:bgPr>
        <a:solidFill>
          <a:srgbClr val="83B61D"/>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559036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5_Title Slide">
    <p:bg>
      <p:bgPr>
        <a:solidFill>
          <a:srgbClr val="E3670D"/>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33281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59657"/>
            <a:ext cx="11930742" cy="65023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9838939" y="5886450"/>
            <a:ext cx="2222432" cy="775606"/>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60182" y="5383844"/>
            <a:ext cx="2301189" cy="502606"/>
          </a:xfrm>
          <a:prstGeom prst="rect">
            <a:avLst/>
          </a:prstGeom>
        </p:spPr>
      </p:pic>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b="1" dirty="0">
                <a:solidFill>
                  <a:schemeClr val="bg1"/>
                </a:solidFill>
                <a:latin typeface="Calibri" panose="020F0502020204030204" pitchFamily="34" charset="0"/>
                <a:cs typeface="Calibri" panose="020F0502020204030204" pitchFamily="34" charset="0"/>
              </a:rPr>
              <a:t>VCS</a:t>
            </a:r>
          </a:p>
        </p:txBody>
      </p:sp>
    </p:spTree>
    <p:extLst>
      <p:ext uri="{BB962C8B-B14F-4D97-AF65-F5344CB8AC3E}">
        <p14:creationId xmlns:p14="http://schemas.microsoft.com/office/powerpoint/2010/main" val="2781020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rgbClr val="FFC200"/>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1" cy="64661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9838939" y="5886450"/>
            <a:ext cx="2222432" cy="775606"/>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60182" y="5383844"/>
            <a:ext cx="2301189" cy="502606"/>
          </a:xfrm>
          <a:prstGeom prst="rect">
            <a:avLst/>
          </a:prstGeom>
        </p:spPr>
      </p:pic>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b="1" dirty="0">
                <a:solidFill>
                  <a:schemeClr val="bg1"/>
                </a:solidFill>
                <a:latin typeface="+mn-lt"/>
              </a:rPr>
              <a:t>VCS</a:t>
            </a:r>
          </a:p>
        </p:txBody>
      </p:sp>
    </p:spTree>
    <p:extLst>
      <p:ext uri="{BB962C8B-B14F-4D97-AF65-F5344CB8AC3E}">
        <p14:creationId xmlns:p14="http://schemas.microsoft.com/office/powerpoint/2010/main" val="24736822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rgbClr val="E11C47"/>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1" cy="64661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9838939" y="5886450"/>
            <a:ext cx="2222432" cy="775606"/>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60182" y="5383844"/>
            <a:ext cx="2301189" cy="502606"/>
          </a:xfrm>
          <a:prstGeom prst="rect">
            <a:avLst/>
          </a:prstGeom>
        </p:spPr>
      </p:pic>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b="1" dirty="0">
                <a:solidFill>
                  <a:schemeClr val="bg1"/>
                </a:solidFill>
                <a:latin typeface="Calibri" panose="020F0502020204030204" pitchFamily="34" charset="0"/>
                <a:cs typeface="Calibri" panose="020F0502020204030204" pitchFamily="34" charset="0"/>
              </a:rPr>
              <a:t>VCS</a:t>
            </a:r>
          </a:p>
        </p:txBody>
      </p:sp>
    </p:spTree>
    <p:extLst>
      <p:ext uri="{BB962C8B-B14F-4D97-AF65-F5344CB8AC3E}">
        <p14:creationId xmlns:p14="http://schemas.microsoft.com/office/powerpoint/2010/main" val="33430494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Slide">
    <p:bg>
      <p:bgPr>
        <a:solidFill>
          <a:srgbClr val="5A9BD5"/>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1" cy="64661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9838939" y="5886450"/>
            <a:ext cx="2222432" cy="775606"/>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60182" y="5383844"/>
            <a:ext cx="2301189" cy="502606"/>
          </a:xfrm>
          <a:prstGeom prst="rect">
            <a:avLst/>
          </a:prstGeom>
        </p:spPr>
      </p:pic>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b="1" dirty="0">
                <a:solidFill>
                  <a:schemeClr val="bg1"/>
                </a:solidFill>
                <a:latin typeface="+mn-lt"/>
              </a:rPr>
              <a:t>VCS</a:t>
            </a:r>
          </a:p>
        </p:txBody>
      </p:sp>
    </p:spTree>
    <p:extLst>
      <p:ext uri="{BB962C8B-B14F-4D97-AF65-F5344CB8AC3E}">
        <p14:creationId xmlns:p14="http://schemas.microsoft.com/office/powerpoint/2010/main" val="40427236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Slide">
    <p:bg>
      <p:bgPr>
        <a:solidFill>
          <a:srgbClr val="129B3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1" cy="64661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9838939" y="5886450"/>
            <a:ext cx="2222432" cy="775606"/>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60182" y="5383844"/>
            <a:ext cx="2301189" cy="502606"/>
          </a:xfrm>
          <a:prstGeom prst="rect">
            <a:avLst/>
          </a:prstGeom>
        </p:spPr>
      </p:pic>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b="1" dirty="0">
                <a:solidFill>
                  <a:schemeClr val="bg1"/>
                </a:solidFill>
                <a:latin typeface="+mn-lt"/>
              </a:rPr>
              <a:t>VCS</a:t>
            </a:r>
          </a:p>
        </p:txBody>
      </p:sp>
    </p:spTree>
    <p:extLst>
      <p:ext uri="{BB962C8B-B14F-4D97-AF65-F5344CB8AC3E}">
        <p14:creationId xmlns:p14="http://schemas.microsoft.com/office/powerpoint/2010/main" val="1614028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3_Title Slide">
    <p:bg>
      <p:bgPr>
        <a:solidFill>
          <a:srgbClr val="E3670D"/>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272638" y="332509"/>
            <a:ext cx="11646724" cy="622303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4B1FBB17-260A-4CE0-83A3-AB8503F17855}"/>
              </a:ext>
            </a:extLst>
          </p:cNvPr>
          <p:cNvSpPr/>
          <p:nvPr userDrawn="1"/>
        </p:nvSpPr>
        <p:spPr>
          <a:xfrm>
            <a:off x="3115733" y="626533"/>
            <a:ext cx="5314659" cy="38269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719730E-C535-4F88-8995-FAA02A87D55B}"/>
              </a:ext>
            </a:extLst>
          </p:cNvPr>
          <p:cNvSpPr/>
          <p:nvPr userDrawn="1"/>
        </p:nvSpPr>
        <p:spPr>
          <a:xfrm>
            <a:off x="2334193" y="3027314"/>
            <a:ext cx="7302178" cy="4571374"/>
          </a:xfrm>
          <a:prstGeom prst="rect">
            <a:avLst/>
          </a:prstGeom>
          <a:blipFill dpi="0" rotWithShape="1">
            <a:blip r:embed="rId2">
              <a:alphaModFix amt="1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AA30B8A-F5AE-496B-8698-C62A26D47920}"/>
              </a:ext>
            </a:extLst>
          </p:cNvPr>
          <p:cNvSpPr/>
          <p:nvPr userDrawn="1"/>
        </p:nvSpPr>
        <p:spPr>
          <a:xfrm flipH="1">
            <a:off x="-658230" y="3121490"/>
            <a:ext cx="6752318" cy="4383023"/>
          </a:xfrm>
          <a:prstGeom prst="rect">
            <a:avLst/>
          </a:prstGeom>
          <a:blipFill dpi="0" rotWithShape="1">
            <a:blip r:embed="rId2">
              <a:alphaModFix amt="1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999A416-FB9A-40E5-830D-76A244FA4C5A}"/>
              </a:ext>
            </a:extLst>
          </p:cNvPr>
          <p:cNvSpPr/>
          <p:nvPr userDrawn="1"/>
        </p:nvSpPr>
        <p:spPr>
          <a:xfrm>
            <a:off x="6073893" y="2990841"/>
            <a:ext cx="6752318" cy="4607847"/>
          </a:xfrm>
          <a:prstGeom prst="rect">
            <a:avLst/>
          </a:prstGeom>
          <a:blipFill dpi="0" rotWithShape="1">
            <a:blip r:embed="rId2">
              <a:alphaModFix amt="1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35104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Title Slide">
    <p:bg>
      <p:bgPr>
        <a:solidFill>
          <a:srgbClr val="E3670D"/>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1" cy="64661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9838939" y="5886450"/>
            <a:ext cx="2222432" cy="775606"/>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60182" y="5383844"/>
            <a:ext cx="2301189" cy="502606"/>
          </a:xfrm>
          <a:prstGeom prst="rect">
            <a:avLst/>
          </a:prstGeom>
        </p:spPr>
      </p:pic>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b="1" dirty="0">
                <a:solidFill>
                  <a:schemeClr val="bg1"/>
                </a:solidFill>
                <a:latin typeface="+mn-lt"/>
              </a:rPr>
              <a:t>VCS</a:t>
            </a:r>
          </a:p>
        </p:txBody>
      </p:sp>
    </p:spTree>
    <p:extLst>
      <p:ext uri="{BB962C8B-B14F-4D97-AF65-F5344CB8AC3E}">
        <p14:creationId xmlns:p14="http://schemas.microsoft.com/office/powerpoint/2010/main" val="29805825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Title Slide">
    <p:bg>
      <p:bgPr>
        <a:solidFill>
          <a:srgbClr val="20307E"/>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8480E27-96A2-4860-AB3B-1433FD0293A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2332" y="6147807"/>
            <a:ext cx="2132668" cy="733914"/>
          </a:xfrm>
          <a:prstGeom prst="rect">
            <a:avLst/>
          </a:prstGeom>
        </p:spPr>
      </p:pic>
      <p:sp>
        <p:nvSpPr>
          <p:cNvPr id="24" name="Rectangle 23">
            <a:extLst>
              <a:ext uri="{FF2B5EF4-FFF2-40B4-BE49-F238E27FC236}">
                <a16:creationId xmlns:a16="http://schemas.microsoft.com/office/drawing/2014/main" id="{06904EC9-A409-47FA-9AA2-015F02E361D1}"/>
              </a:ext>
            </a:extLst>
          </p:cNvPr>
          <p:cNvSpPr/>
          <p:nvPr userDrawn="1"/>
        </p:nvSpPr>
        <p:spPr>
          <a:xfrm>
            <a:off x="130629" y="159657"/>
            <a:ext cx="11930742" cy="65023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DA1B274-A7B9-4C9C-979E-7D8257C16926}"/>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2876354" y="6131904"/>
            <a:ext cx="2261617" cy="749817"/>
          </a:xfrm>
          <a:prstGeom prst="rect">
            <a:avLst/>
          </a:prstGeom>
        </p:spPr>
      </p:pic>
      <p:pic>
        <p:nvPicPr>
          <p:cNvPr id="17" name="Picture 16">
            <a:extLst>
              <a:ext uri="{FF2B5EF4-FFF2-40B4-BE49-F238E27FC236}">
                <a16:creationId xmlns:a16="http://schemas.microsoft.com/office/drawing/2014/main" id="{92D41E5E-C698-40FE-A759-3CA7E46CAAC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7321046" y="6071616"/>
            <a:ext cx="2371911" cy="786384"/>
          </a:xfrm>
          <a:prstGeom prst="rect">
            <a:avLst/>
          </a:prstGeom>
        </p:spPr>
      </p:pic>
      <p:pic>
        <p:nvPicPr>
          <p:cNvPr id="18" name="Picture 17">
            <a:extLst>
              <a:ext uri="{FF2B5EF4-FFF2-40B4-BE49-F238E27FC236}">
                <a16:creationId xmlns:a16="http://schemas.microsoft.com/office/drawing/2014/main" id="{04DB0854-EE10-4150-82B1-A8222D50D24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30867" b="23556"/>
          <a:stretch/>
        </p:blipFill>
        <p:spPr>
          <a:xfrm flipH="1">
            <a:off x="6665445" y="6093418"/>
            <a:ext cx="1441049" cy="764582"/>
          </a:xfrm>
          <a:prstGeom prst="rect">
            <a:avLst/>
          </a:prstGeom>
        </p:spPr>
      </p:pic>
      <p:pic>
        <p:nvPicPr>
          <p:cNvPr id="19" name="Picture 18">
            <a:extLst>
              <a:ext uri="{FF2B5EF4-FFF2-40B4-BE49-F238E27FC236}">
                <a16:creationId xmlns:a16="http://schemas.microsoft.com/office/drawing/2014/main" id="{093FFB0A-B558-4BF5-B739-DF0E1857D6C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942054" y="6100800"/>
            <a:ext cx="2055094" cy="764582"/>
          </a:xfrm>
          <a:prstGeom prst="rect">
            <a:avLst/>
          </a:prstGeom>
        </p:spPr>
      </p:pic>
      <p:pic>
        <p:nvPicPr>
          <p:cNvPr id="20" name="Picture 19">
            <a:extLst>
              <a:ext uri="{FF2B5EF4-FFF2-40B4-BE49-F238E27FC236}">
                <a16:creationId xmlns:a16="http://schemas.microsoft.com/office/drawing/2014/main" id="{019AC963-8452-406D-87D6-04AD3902F99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8430392" y="6108183"/>
            <a:ext cx="2261617" cy="749817"/>
          </a:xfrm>
          <a:prstGeom prst="rect">
            <a:avLst/>
          </a:prstGeom>
        </p:spPr>
      </p:pic>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0210496" y="6089900"/>
            <a:ext cx="2148536" cy="749817"/>
          </a:xfrm>
          <a:prstGeom prst="rect">
            <a:avLst/>
          </a:prstGeom>
        </p:spPr>
      </p:pic>
      <p:pic>
        <p:nvPicPr>
          <p:cNvPr id="25" name="Picture 24">
            <a:extLst>
              <a:ext uri="{FF2B5EF4-FFF2-40B4-BE49-F238E27FC236}">
                <a16:creationId xmlns:a16="http://schemas.microsoft.com/office/drawing/2014/main" id="{510A9842-289E-43D3-A801-046FE586F5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1251" y="6147807"/>
            <a:ext cx="2132668" cy="733914"/>
          </a:xfrm>
          <a:prstGeom prst="rect">
            <a:avLst/>
          </a:prstGeom>
        </p:spPr>
      </p:pic>
      <p:pic>
        <p:nvPicPr>
          <p:cNvPr id="26" name="Picture 25">
            <a:extLst>
              <a:ext uri="{FF2B5EF4-FFF2-40B4-BE49-F238E27FC236}">
                <a16:creationId xmlns:a16="http://schemas.microsoft.com/office/drawing/2014/main" id="{15F91012-A6E2-475D-9A26-4017A915592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0435" y="6139855"/>
            <a:ext cx="2055094" cy="749817"/>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9339" y="6014014"/>
            <a:ext cx="794702" cy="173572"/>
          </a:xfrm>
          <a:prstGeom prst="rect">
            <a:avLst/>
          </a:prstGeom>
        </p:spPr>
      </p:pic>
    </p:spTree>
    <p:extLst>
      <p:ext uri="{BB962C8B-B14F-4D97-AF65-F5344CB8AC3E}">
        <p14:creationId xmlns:p14="http://schemas.microsoft.com/office/powerpoint/2010/main" val="15702592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83B61D"/>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8480E27-96A2-4860-AB3B-1433FD0293A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2332" y="6147807"/>
            <a:ext cx="2132668" cy="733914"/>
          </a:xfrm>
          <a:prstGeom prst="rect">
            <a:avLst/>
          </a:prstGeom>
        </p:spPr>
      </p:pic>
      <p:sp>
        <p:nvSpPr>
          <p:cNvPr id="24" name="Rectangle 23">
            <a:extLst>
              <a:ext uri="{FF2B5EF4-FFF2-40B4-BE49-F238E27FC236}">
                <a16:creationId xmlns:a16="http://schemas.microsoft.com/office/drawing/2014/main" id="{06904EC9-A409-47FA-9AA2-015F02E361D1}"/>
              </a:ext>
            </a:extLst>
          </p:cNvPr>
          <p:cNvSpPr/>
          <p:nvPr userDrawn="1"/>
        </p:nvSpPr>
        <p:spPr>
          <a:xfrm>
            <a:off x="130629" y="159657"/>
            <a:ext cx="11930742" cy="65023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DA1B274-A7B9-4C9C-979E-7D8257C16926}"/>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2876354" y="6131904"/>
            <a:ext cx="2261617" cy="749817"/>
          </a:xfrm>
          <a:prstGeom prst="rect">
            <a:avLst/>
          </a:prstGeom>
        </p:spPr>
      </p:pic>
      <p:pic>
        <p:nvPicPr>
          <p:cNvPr id="17" name="Picture 16">
            <a:extLst>
              <a:ext uri="{FF2B5EF4-FFF2-40B4-BE49-F238E27FC236}">
                <a16:creationId xmlns:a16="http://schemas.microsoft.com/office/drawing/2014/main" id="{92D41E5E-C698-40FE-A759-3CA7E46CAAC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7321046" y="6071616"/>
            <a:ext cx="2371911" cy="786384"/>
          </a:xfrm>
          <a:prstGeom prst="rect">
            <a:avLst/>
          </a:prstGeom>
        </p:spPr>
      </p:pic>
      <p:pic>
        <p:nvPicPr>
          <p:cNvPr id="18" name="Picture 17">
            <a:extLst>
              <a:ext uri="{FF2B5EF4-FFF2-40B4-BE49-F238E27FC236}">
                <a16:creationId xmlns:a16="http://schemas.microsoft.com/office/drawing/2014/main" id="{04DB0854-EE10-4150-82B1-A8222D50D24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30867" b="23556"/>
          <a:stretch/>
        </p:blipFill>
        <p:spPr>
          <a:xfrm flipH="1">
            <a:off x="6665445" y="6093418"/>
            <a:ext cx="1441049" cy="764582"/>
          </a:xfrm>
          <a:prstGeom prst="rect">
            <a:avLst/>
          </a:prstGeom>
        </p:spPr>
      </p:pic>
      <p:pic>
        <p:nvPicPr>
          <p:cNvPr id="19" name="Picture 18">
            <a:extLst>
              <a:ext uri="{FF2B5EF4-FFF2-40B4-BE49-F238E27FC236}">
                <a16:creationId xmlns:a16="http://schemas.microsoft.com/office/drawing/2014/main" id="{093FFB0A-B558-4BF5-B739-DF0E1857D6C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942054" y="6100800"/>
            <a:ext cx="2055094" cy="764582"/>
          </a:xfrm>
          <a:prstGeom prst="rect">
            <a:avLst/>
          </a:prstGeom>
        </p:spPr>
      </p:pic>
      <p:pic>
        <p:nvPicPr>
          <p:cNvPr id="20" name="Picture 19">
            <a:extLst>
              <a:ext uri="{FF2B5EF4-FFF2-40B4-BE49-F238E27FC236}">
                <a16:creationId xmlns:a16="http://schemas.microsoft.com/office/drawing/2014/main" id="{019AC963-8452-406D-87D6-04AD3902F99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8430392" y="6108183"/>
            <a:ext cx="2261617" cy="749817"/>
          </a:xfrm>
          <a:prstGeom prst="rect">
            <a:avLst/>
          </a:prstGeom>
        </p:spPr>
      </p:pic>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0210496" y="6089900"/>
            <a:ext cx="2148536" cy="749817"/>
          </a:xfrm>
          <a:prstGeom prst="rect">
            <a:avLst/>
          </a:prstGeom>
        </p:spPr>
      </p:pic>
      <p:pic>
        <p:nvPicPr>
          <p:cNvPr id="25" name="Picture 24">
            <a:extLst>
              <a:ext uri="{FF2B5EF4-FFF2-40B4-BE49-F238E27FC236}">
                <a16:creationId xmlns:a16="http://schemas.microsoft.com/office/drawing/2014/main" id="{510A9842-289E-43D3-A801-046FE586F5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1251" y="6147807"/>
            <a:ext cx="2132668" cy="733914"/>
          </a:xfrm>
          <a:prstGeom prst="rect">
            <a:avLst/>
          </a:prstGeom>
        </p:spPr>
      </p:pic>
      <p:pic>
        <p:nvPicPr>
          <p:cNvPr id="26" name="Picture 25">
            <a:extLst>
              <a:ext uri="{FF2B5EF4-FFF2-40B4-BE49-F238E27FC236}">
                <a16:creationId xmlns:a16="http://schemas.microsoft.com/office/drawing/2014/main" id="{15F91012-A6E2-475D-9A26-4017A915592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0435" y="6139855"/>
            <a:ext cx="2055094" cy="749817"/>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9339" y="6014014"/>
            <a:ext cx="794702" cy="173572"/>
          </a:xfrm>
          <a:prstGeom prst="rect">
            <a:avLst/>
          </a:prstGeom>
        </p:spPr>
      </p:pic>
    </p:spTree>
    <p:extLst>
      <p:ext uri="{BB962C8B-B14F-4D97-AF65-F5344CB8AC3E}">
        <p14:creationId xmlns:p14="http://schemas.microsoft.com/office/powerpoint/2010/main" val="4944409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5A9BD5"/>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8480E27-96A2-4860-AB3B-1433FD0293A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2332" y="6147807"/>
            <a:ext cx="2132668" cy="733914"/>
          </a:xfrm>
          <a:prstGeom prst="rect">
            <a:avLst/>
          </a:prstGeom>
        </p:spPr>
      </p:pic>
      <p:sp>
        <p:nvSpPr>
          <p:cNvPr id="24" name="Rectangle 23">
            <a:extLst>
              <a:ext uri="{FF2B5EF4-FFF2-40B4-BE49-F238E27FC236}">
                <a16:creationId xmlns:a16="http://schemas.microsoft.com/office/drawing/2014/main" id="{06904EC9-A409-47FA-9AA2-015F02E361D1}"/>
              </a:ext>
            </a:extLst>
          </p:cNvPr>
          <p:cNvSpPr/>
          <p:nvPr userDrawn="1"/>
        </p:nvSpPr>
        <p:spPr>
          <a:xfrm>
            <a:off x="130629" y="159657"/>
            <a:ext cx="11930742" cy="65023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DA1B274-A7B9-4C9C-979E-7D8257C16926}"/>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2876354" y="6131904"/>
            <a:ext cx="2261617" cy="749817"/>
          </a:xfrm>
          <a:prstGeom prst="rect">
            <a:avLst/>
          </a:prstGeom>
        </p:spPr>
      </p:pic>
      <p:pic>
        <p:nvPicPr>
          <p:cNvPr id="17" name="Picture 16">
            <a:extLst>
              <a:ext uri="{FF2B5EF4-FFF2-40B4-BE49-F238E27FC236}">
                <a16:creationId xmlns:a16="http://schemas.microsoft.com/office/drawing/2014/main" id="{92D41E5E-C698-40FE-A759-3CA7E46CAAC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7321046" y="6071616"/>
            <a:ext cx="2371911" cy="786384"/>
          </a:xfrm>
          <a:prstGeom prst="rect">
            <a:avLst/>
          </a:prstGeom>
        </p:spPr>
      </p:pic>
      <p:pic>
        <p:nvPicPr>
          <p:cNvPr id="18" name="Picture 17">
            <a:extLst>
              <a:ext uri="{FF2B5EF4-FFF2-40B4-BE49-F238E27FC236}">
                <a16:creationId xmlns:a16="http://schemas.microsoft.com/office/drawing/2014/main" id="{04DB0854-EE10-4150-82B1-A8222D50D24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30867" b="23556"/>
          <a:stretch/>
        </p:blipFill>
        <p:spPr>
          <a:xfrm flipH="1">
            <a:off x="6665445" y="6093418"/>
            <a:ext cx="1441049" cy="764582"/>
          </a:xfrm>
          <a:prstGeom prst="rect">
            <a:avLst/>
          </a:prstGeom>
        </p:spPr>
      </p:pic>
      <p:pic>
        <p:nvPicPr>
          <p:cNvPr id="19" name="Picture 18">
            <a:extLst>
              <a:ext uri="{FF2B5EF4-FFF2-40B4-BE49-F238E27FC236}">
                <a16:creationId xmlns:a16="http://schemas.microsoft.com/office/drawing/2014/main" id="{093FFB0A-B558-4BF5-B739-DF0E1857D6C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942054" y="6100800"/>
            <a:ext cx="2055094" cy="764582"/>
          </a:xfrm>
          <a:prstGeom prst="rect">
            <a:avLst/>
          </a:prstGeom>
        </p:spPr>
      </p:pic>
      <p:pic>
        <p:nvPicPr>
          <p:cNvPr id="20" name="Picture 19">
            <a:extLst>
              <a:ext uri="{FF2B5EF4-FFF2-40B4-BE49-F238E27FC236}">
                <a16:creationId xmlns:a16="http://schemas.microsoft.com/office/drawing/2014/main" id="{019AC963-8452-406D-87D6-04AD3902F99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8430392" y="6108183"/>
            <a:ext cx="2261617" cy="749817"/>
          </a:xfrm>
          <a:prstGeom prst="rect">
            <a:avLst/>
          </a:prstGeom>
        </p:spPr>
      </p:pic>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0210496" y="6089900"/>
            <a:ext cx="2148536" cy="749817"/>
          </a:xfrm>
          <a:prstGeom prst="rect">
            <a:avLst/>
          </a:prstGeom>
        </p:spPr>
      </p:pic>
      <p:pic>
        <p:nvPicPr>
          <p:cNvPr id="25" name="Picture 24">
            <a:extLst>
              <a:ext uri="{FF2B5EF4-FFF2-40B4-BE49-F238E27FC236}">
                <a16:creationId xmlns:a16="http://schemas.microsoft.com/office/drawing/2014/main" id="{510A9842-289E-43D3-A801-046FE586F5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1251" y="6147807"/>
            <a:ext cx="2132668" cy="733914"/>
          </a:xfrm>
          <a:prstGeom prst="rect">
            <a:avLst/>
          </a:prstGeom>
        </p:spPr>
      </p:pic>
      <p:pic>
        <p:nvPicPr>
          <p:cNvPr id="26" name="Picture 25">
            <a:extLst>
              <a:ext uri="{FF2B5EF4-FFF2-40B4-BE49-F238E27FC236}">
                <a16:creationId xmlns:a16="http://schemas.microsoft.com/office/drawing/2014/main" id="{15F91012-A6E2-475D-9A26-4017A915592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0435" y="6139855"/>
            <a:ext cx="2055094" cy="749817"/>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9339" y="6014014"/>
            <a:ext cx="794702" cy="173572"/>
          </a:xfrm>
          <a:prstGeom prst="rect">
            <a:avLst/>
          </a:prstGeom>
        </p:spPr>
      </p:pic>
    </p:spTree>
    <p:extLst>
      <p:ext uri="{BB962C8B-B14F-4D97-AF65-F5344CB8AC3E}">
        <p14:creationId xmlns:p14="http://schemas.microsoft.com/office/powerpoint/2010/main" val="32447352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E11C47"/>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8480E27-96A2-4860-AB3B-1433FD0293A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2332" y="6147807"/>
            <a:ext cx="2132668" cy="733914"/>
          </a:xfrm>
          <a:prstGeom prst="rect">
            <a:avLst/>
          </a:prstGeom>
        </p:spPr>
      </p:pic>
      <p:sp>
        <p:nvSpPr>
          <p:cNvPr id="24" name="Rectangle 23">
            <a:extLst>
              <a:ext uri="{FF2B5EF4-FFF2-40B4-BE49-F238E27FC236}">
                <a16:creationId xmlns:a16="http://schemas.microsoft.com/office/drawing/2014/main" id="{06904EC9-A409-47FA-9AA2-015F02E361D1}"/>
              </a:ext>
            </a:extLst>
          </p:cNvPr>
          <p:cNvSpPr/>
          <p:nvPr userDrawn="1"/>
        </p:nvSpPr>
        <p:spPr>
          <a:xfrm>
            <a:off x="130629" y="159657"/>
            <a:ext cx="11930742" cy="65023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DA1B274-A7B9-4C9C-979E-7D8257C16926}"/>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2876354" y="6131904"/>
            <a:ext cx="2261617" cy="749817"/>
          </a:xfrm>
          <a:prstGeom prst="rect">
            <a:avLst/>
          </a:prstGeom>
        </p:spPr>
      </p:pic>
      <p:pic>
        <p:nvPicPr>
          <p:cNvPr id="17" name="Picture 16">
            <a:extLst>
              <a:ext uri="{FF2B5EF4-FFF2-40B4-BE49-F238E27FC236}">
                <a16:creationId xmlns:a16="http://schemas.microsoft.com/office/drawing/2014/main" id="{92D41E5E-C698-40FE-A759-3CA7E46CAAC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7321046" y="6071616"/>
            <a:ext cx="2371911" cy="786384"/>
          </a:xfrm>
          <a:prstGeom prst="rect">
            <a:avLst/>
          </a:prstGeom>
        </p:spPr>
      </p:pic>
      <p:pic>
        <p:nvPicPr>
          <p:cNvPr id="18" name="Picture 17">
            <a:extLst>
              <a:ext uri="{FF2B5EF4-FFF2-40B4-BE49-F238E27FC236}">
                <a16:creationId xmlns:a16="http://schemas.microsoft.com/office/drawing/2014/main" id="{04DB0854-EE10-4150-82B1-A8222D50D24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30867" b="23556"/>
          <a:stretch/>
        </p:blipFill>
        <p:spPr>
          <a:xfrm flipH="1">
            <a:off x="6665445" y="6093418"/>
            <a:ext cx="1441049" cy="764582"/>
          </a:xfrm>
          <a:prstGeom prst="rect">
            <a:avLst/>
          </a:prstGeom>
        </p:spPr>
      </p:pic>
      <p:pic>
        <p:nvPicPr>
          <p:cNvPr id="19" name="Picture 18">
            <a:extLst>
              <a:ext uri="{FF2B5EF4-FFF2-40B4-BE49-F238E27FC236}">
                <a16:creationId xmlns:a16="http://schemas.microsoft.com/office/drawing/2014/main" id="{093FFB0A-B558-4BF5-B739-DF0E1857D6C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942054" y="6100800"/>
            <a:ext cx="2055094" cy="764582"/>
          </a:xfrm>
          <a:prstGeom prst="rect">
            <a:avLst/>
          </a:prstGeom>
        </p:spPr>
      </p:pic>
      <p:pic>
        <p:nvPicPr>
          <p:cNvPr id="20" name="Picture 19">
            <a:extLst>
              <a:ext uri="{FF2B5EF4-FFF2-40B4-BE49-F238E27FC236}">
                <a16:creationId xmlns:a16="http://schemas.microsoft.com/office/drawing/2014/main" id="{019AC963-8452-406D-87D6-04AD3902F99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8430392" y="6108183"/>
            <a:ext cx="2261617" cy="749817"/>
          </a:xfrm>
          <a:prstGeom prst="rect">
            <a:avLst/>
          </a:prstGeom>
        </p:spPr>
      </p:pic>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0210496" y="6089900"/>
            <a:ext cx="2148536" cy="749817"/>
          </a:xfrm>
          <a:prstGeom prst="rect">
            <a:avLst/>
          </a:prstGeom>
        </p:spPr>
      </p:pic>
      <p:pic>
        <p:nvPicPr>
          <p:cNvPr id="25" name="Picture 24">
            <a:extLst>
              <a:ext uri="{FF2B5EF4-FFF2-40B4-BE49-F238E27FC236}">
                <a16:creationId xmlns:a16="http://schemas.microsoft.com/office/drawing/2014/main" id="{510A9842-289E-43D3-A801-046FE586F5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1251" y="6147807"/>
            <a:ext cx="2132668" cy="733914"/>
          </a:xfrm>
          <a:prstGeom prst="rect">
            <a:avLst/>
          </a:prstGeom>
        </p:spPr>
      </p:pic>
      <p:pic>
        <p:nvPicPr>
          <p:cNvPr id="26" name="Picture 25">
            <a:extLst>
              <a:ext uri="{FF2B5EF4-FFF2-40B4-BE49-F238E27FC236}">
                <a16:creationId xmlns:a16="http://schemas.microsoft.com/office/drawing/2014/main" id="{15F91012-A6E2-475D-9A26-4017A915592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0435" y="6139855"/>
            <a:ext cx="2055094" cy="749817"/>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9339" y="6014014"/>
            <a:ext cx="794702" cy="173572"/>
          </a:xfrm>
          <a:prstGeom prst="rect">
            <a:avLst/>
          </a:prstGeom>
        </p:spPr>
      </p:pic>
    </p:spTree>
    <p:extLst>
      <p:ext uri="{BB962C8B-B14F-4D97-AF65-F5344CB8AC3E}">
        <p14:creationId xmlns:p14="http://schemas.microsoft.com/office/powerpoint/2010/main" val="26574576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FFC000"/>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8480E27-96A2-4860-AB3B-1433FD0293A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2332" y="6147807"/>
            <a:ext cx="2132668" cy="733914"/>
          </a:xfrm>
          <a:prstGeom prst="rect">
            <a:avLst/>
          </a:prstGeom>
        </p:spPr>
      </p:pic>
      <p:sp>
        <p:nvSpPr>
          <p:cNvPr id="24" name="Rectangle 23">
            <a:extLst>
              <a:ext uri="{FF2B5EF4-FFF2-40B4-BE49-F238E27FC236}">
                <a16:creationId xmlns:a16="http://schemas.microsoft.com/office/drawing/2014/main" id="{06904EC9-A409-47FA-9AA2-015F02E361D1}"/>
              </a:ext>
            </a:extLst>
          </p:cNvPr>
          <p:cNvSpPr/>
          <p:nvPr userDrawn="1"/>
        </p:nvSpPr>
        <p:spPr>
          <a:xfrm>
            <a:off x="130629" y="159657"/>
            <a:ext cx="11930742" cy="65023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DA1B274-A7B9-4C9C-979E-7D8257C16926}"/>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2876354" y="6131904"/>
            <a:ext cx="2261617" cy="749817"/>
          </a:xfrm>
          <a:prstGeom prst="rect">
            <a:avLst/>
          </a:prstGeom>
        </p:spPr>
      </p:pic>
      <p:pic>
        <p:nvPicPr>
          <p:cNvPr id="17" name="Picture 16">
            <a:extLst>
              <a:ext uri="{FF2B5EF4-FFF2-40B4-BE49-F238E27FC236}">
                <a16:creationId xmlns:a16="http://schemas.microsoft.com/office/drawing/2014/main" id="{92D41E5E-C698-40FE-A759-3CA7E46CAAC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7321046" y="6071616"/>
            <a:ext cx="2371911" cy="786384"/>
          </a:xfrm>
          <a:prstGeom prst="rect">
            <a:avLst/>
          </a:prstGeom>
        </p:spPr>
      </p:pic>
      <p:pic>
        <p:nvPicPr>
          <p:cNvPr id="18" name="Picture 17">
            <a:extLst>
              <a:ext uri="{FF2B5EF4-FFF2-40B4-BE49-F238E27FC236}">
                <a16:creationId xmlns:a16="http://schemas.microsoft.com/office/drawing/2014/main" id="{04DB0854-EE10-4150-82B1-A8222D50D24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30867" b="23556"/>
          <a:stretch/>
        </p:blipFill>
        <p:spPr>
          <a:xfrm flipH="1">
            <a:off x="6665445" y="6093418"/>
            <a:ext cx="1441049" cy="764582"/>
          </a:xfrm>
          <a:prstGeom prst="rect">
            <a:avLst/>
          </a:prstGeom>
        </p:spPr>
      </p:pic>
      <p:pic>
        <p:nvPicPr>
          <p:cNvPr id="19" name="Picture 18">
            <a:extLst>
              <a:ext uri="{FF2B5EF4-FFF2-40B4-BE49-F238E27FC236}">
                <a16:creationId xmlns:a16="http://schemas.microsoft.com/office/drawing/2014/main" id="{093FFB0A-B558-4BF5-B739-DF0E1857D6C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942054" y="6100800"/>
            <a:ext cx="2055094" cy="764582"/>
          </a:xfrm>
          <a:prstGeom prst="rect">
            <a:avLst/>
          </a:prstGeom>
        </p:spPr>
      </p:pic>
      <p:pic>
        <p:nvPicPr>
          <p:cNvPr id="20" name="Picture 19">
            <a:extLst>
              <a:ext uri="{FF2B5EF4-FFF2-40B4-BE49-F238E27FC236}">
                <a16:creationId xmlns:a16="http://schemas.microsoft.com/office/drawing/2014/main" id="{019AC963-8452-406D-87D6-04AD3902F99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8430392" y="6108183"/>
            <a:ext cx="2261617" cy="749817"/>
          </a:xfrm>
          <a:prstGeom prst="rect">
            <a:avLst/>
          </a:prstGeom>
        </p:spPr>
      </p:pic>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0210496" y="6089900"/>
            <a:ext cx="2148536" cy="749817"/>
          </a:xfrm>
          <a:prstGeom prst="rect">
            <a:avLst/>
          </a:prstGeom>
        </p:spPr>
      </p:pic>
      <p:pic>
        <p:nvPicPr>
          <p:cNvPr id="25" name="Picture 24">
            <a:extLst>
              <a:ext uri="{FF2B5EF4-FFF2-40B4-BE49-F238E27FC236}">
                <a16:creationId xmlns:a16="http://schemas.microsoft.com/office/drawing/2014/main" id="{510A9842-289E-43D3-A801-046FE586F5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1251" y="6147807"/>
            <a:ext cx="2132668" cy="733914"/>
          </a:xfrm>
          <a:prstGeom prst="rect">
            <a:avLst/>
          </a:prstGeom>
        </p:spPr>
      </p:pic>
      <p:pic>
        <p:nvPicPr>
          <p:cNvPr id="26" name="Picture 25">
            <a:extLst>
              <a:ext uri="{FF2B5EF4-FFF2-40B4-BE49-F238E27FC236}">
                <a16:creationId xmlns:a16="http://schemas.microsoft.com/office/drawing/2014/main" id="{15F91012-A6E2-475D-9A26-4017A915592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0435" y="6139855"/>
            <a:ext cx="2055094" cy="749817"/>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9339" y="6014014"/>
            <a:ext cx="794702" cy="173572"/>
          </a:xfrm>
          <a:prstGeom prst="rect">
            <a:avLst/>
          </a:prstGeom>
        </p:spPr>
      </p:pic>
    </p:spTree>
    <p:extLst>
      <p:ext uri="{BB962C8B-B14F-4D97-AF65-F5344CB8AC3E}">
        <p14:creationId xmlns:p14="http://schemas.microsoft.com/office/powerpoint/2010/main" val="1508174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rgbClr val="E3670D"/>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8480E27-96A2-4860-AB3B-1433FD0293A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2332" y="6147807"/>
            <a:ext cx="2132668" cy="733914"/>
          </a:xfrm>
          <a:prstGeom prst="rect">
            <a:avLst/>
          </a:prstGeom>
        </p:spPr>
      </p:pic>
      <p:sp>
        <p:nvSpPr>
          <p:cNvPr id="24" name="Rectangle 23">
            <a:extLst>
              <a:ext uri="{FF2B5EF4-FFF2-40B4-BE49-F238E27FC236}">
                <a16:creationId xmlns:a16="http://schemas.microsoft.com/office/drawing/2014/main" id="{06904EC9-A409-47FA-9AA2-015F02E361D1}"/>
              </a:ext>
            </a:extLst>
          </p:cNvPr>
          <p:cNvSpPr/>
          <p:nvPr userDrawn="1"/>
        </p:nvSpPr>
        <p:spPr>
          <a:xfrm>
            <a:off x="130629" y="159657"/>
            <a:ext cx="11930742" cy="65023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DA1B274-A7B9-4C9C-979E-7D8257C16926}"/>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2876354" y="6131904"/>
            <a:ext cx="2261617" cy="749817"/>
          </a:xfrm>
          <a:prstGeom prst="rect">
            <a:avLst/>
          </a:prstGeom>
        </p:spPr>
      </p:pic>
      <p:pic>
        <p:nvPicPr>
          <p:cNvPr id="17" name="Picture 16">
            <a:extLst>
              <a:ext uri="{FF2B5EF4-FFF2-40B4-BE49-F238E27FC236}">
                <a16:creationId xmlns:a16="http://schemas.microsoft.com/office/drawing/2014/main" id="{92D41E5E-C698-40FE-A759-3CA7E46CAAC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7321046" y="6071616"/>
            <a:ext cx="2371911" cy="786384"/>
          </a:xfrm>
          <a:prstGeom prst="rect">
            <a:avLst/>
          </a:prstGeom>
        </p:spPr>
      </p:pic>
      <p:pic>
        <p:nvPicPr>
          <p:cNvPr id="18" name="Picture 17">
            <a:extLst>
              <a:ext uri="{FF2B5EF4-FFF2-40B4-BE49-F238E27FC236}">
                <a16:creationId xmlns:a16="http://schemas.microsoft.com/office/drawing/2014/main" id="{04DB0854-EE10-4150-82B1-A8222D50D24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30867" b="23556"/>
          <a:stretch/>
        </p:blipFill>
        <p:spPr>
          <a:xfrm flipH="1">
            <a:off x="6665445" y="6093418"/>
            <a:ext cx="1441049" cy="764582"/>
          </a:xfrm>
          <a:prstGeom prst="rect">
            <a:avLst/>
          </a:prstGeom>
        </p:spPr>
      </p:pic>
      <p:pic>
        <p:nvPicPr>
          <p:cNvPr id="19" name="Picture 18">
            <a:extLst>
              <a:ext uri="{FF2B5EF4-FFF2-40B4-BE49-F238E27FC236}">
                <a16:creationId xmlns:a16="http://schemas.microsoft.com/office/drawing/2014/main" id="{093FFB0A-B558-4BF5-B739-DF0E1857D6C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942054" y="6100800"/>
            <a:ext cx="2055094" cy="764582"/>
          </a:xfrm>
          <a:prstGeom prst="rect">
            <a:avLst/>
          </a:prstGeom>
        </p:spPr>
      </p:pic>
      <p:pic>
        <p:nvPicPr>
          <p:cNvPr id="20" name="Picture 19">
            <a:extLst>
              <a:ext uri="{FF2B5EF4-FFF2-40B4-BE49-F238E27FC236}">
                <a16:creationId xmlns:a16="http://schemas.microsoft.com/office/drawing/2014/main" id="{019AC963-8452-406D-87D6-04AD3902F99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8430392" y="6108183"/>
            <a:ext cx="2261617" cy="749817"/>
          </a:xfrm>
          <a:prstGeom prst="rect">
            <a:avLst/>
          </a:prstGeom>
        </p:spPr>
      </p:pic>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0210496" y="6089900"/>
            <a:ext cx="2148536" cy="749817"/>
          </a:xfrm>
          <a:prstGeom prst="rect">
            <a:avLst/>
          </a:prstGeom>
        </p:spPr>
      </p:pic>
      <p:pic>
        <p:nvPicPr>
          <p:cNvPr id="25" name="Picture 24">
            <a:extLst>
              <a:ext uri="{FF2B5EF4-FFF2-40B4-BE49-F238E27FC236}">
                <a16:creationId xmlns:a16="http://schemas.microsoft.com/office/drawing/2014/main" id="{510A9842-289E-43D3-A801-046FE586F5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1251" y="6147807"/>
            <a:ext cx="2132668" cy="733914"/>
          </a:xfrm>
          <a:prstGeom prst="rect">
            <a:avLst/>
          </a:prstGeom>
        </p:spPr>
      </p:pic>
      <p:pic>
        <p:nvPicPr>
          <p:cNvPr id="26" name="Picture 25">
            <a:extLst>
              <a:ext uri="{FF2B5EF4-FFF2-40B4-BE49-F238E27FC236}">
                <a16:creationId xmlns:a16="http://schemas.microsoft.com/office/drawing/2014/main" id="{15F91012-A6E2-475D-9A26-4017A915592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0435" y="6139855"/>
            <a:ext cx="2055094" cy="749817"/>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9339" y="6014014"/>
            <a:ext cx="794702" cy="173572"/>
          </a:xfrm>
          <a:prstGeom prst="rect">
            <a:avLst/>
          </a:prstGeom>
        </p:spPr>
      </p:pic>
    </p:spTree>
    <p:extLst>
      <p:ext uri="{BB962C8B-B14F-4D97-AF65-F5344CB8AC3E}">
        <p14:creationId xmlns:p14="http://schemas.microsoft.com/office/powerpoint/2010/main" val="16828102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67DB4-94C5-4383-864A-5E4B48CA497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EE6228A-6E10-4728-987B-E64BEEB2A9FA}"/>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EFE6A2-0F15-426A-8B90-FC243D6E327A}"/>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12/11/2018</a:t>
            </a:fld>
            <a:endParaRPr lang="en-US"/>
          </a:p>
        </p:txBody>
      </p:sp>
      <p:sp>
        <p:nvSpPr>
          <p:cNvPr id="5" name="Footer Placeholder 4">
            <a:extLst>
              <a:ext uri="{FF2B5EF4-FFF2-40B4-BE49-F238E27FC236}">
                <a16:creationId xmlns:a16="http://schemas.microsoft.com/office/drawing/2014/main" id="{0DD89900-0029-4522-BB80-CE9BE7A8807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29131DA-3BF6-44A9-B3E1-A79EABC1D9C9}"/>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11864072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0E370-9866-44C1-AB96-0DD5739F586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872375-A4A8-4173-B48B-D97AD4A9E03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24D4033-E28F-43A9-B268-8A2D6710F71E}"/>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12/11/2018</a:t>
            </a:fld>
            <a:endParaRPr lang="en-US"/>
          </a:p>
        </p:txBody>
      </p:sp>
      <p:sp>
        <p:nvSpPr>
          <p:cNvPr id="5" name="Footer Placeholder 4">
            <a:extLst>
              <a:ext uri="{FF2B5EF4-FFF2-40B4-BE49-F238E27FC236}">
                <a16:creationId xmlns:a16="http://schemas.microsoft.com/office/drawing/2014/main" id="{D8B43C29-D2B8-4670-A4C7-369BD843D74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D735613-4DF1-470D-BFB8-73E1B57363E1}"/>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8389409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06032-D129-4D11-8F2F-FDDE21FB98D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7952BA7-FD95-463C-8FE1-ED17D982F86C}"/>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8B3CA2D-D6A8-45A6-AFCB-A90659FC1D7E}"/>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0C4508-9C85-46FA-A332-0BF11D019A65}"/>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12/11/2018</a:t>
            </a:fld>
            <a:endParaRPr lang="en-US"/>
          </a:p>
        </p:txBody>
      </p:sp>
      <p:sp>
        <p:nvSpPr>
          <p:cNvPr id="6" name="Footer Placeholder 5">
            <a:extLst>
              <a:ext uri="{FF2B5EF4-FFF2-40B4-BE49-F238E27FC236}">
                <a16:creationId xmlns:a16="http://schemas.microsoft.com/office/drawing/2014/main" id="{D11F2813-1F73-4742-85CB-4A697BBB845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1E36AEF-B2F5-4839-8841-661DA0A36520}"/>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1813525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4_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9535"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29542BD0-801A-4D5E-9D80-24B2F5A59185}"/>
              </a:ext>
            </a:extLst>
          </p:cNvPr>
          <p:cNvCxnSpPr>
            <a:cxnSpLocks/>
          </p:cNvCxnSpPr>
          <p:nvPr userDrawn="1"/>
        </p:nvCxnSpPr>
        <p:spPr>
          <a:xfrm flipV="1">
            <a:off x="0" y="1271447"/>
            <a:ext cx="12070277" cy="1"/>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99BBC18-99E4-49C7-A7B8-7195B908B5B9}"/>
              </a:ext>
            </a:extLst>
          </p:cNvPr>
          <p:cNvCxnSpPr>
            <a:cxnSpLocks/>
          </p:cNvCxnSpPr>
          <p:nvPr userDrawn="1"/>
        </p:nvCxnSpPr>
        <p:spPr>
          <a:xfrm>
            <a:off x="1651185" y="183762"/>
            <a:ext cx="0" cy="1120647"/>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37D168FD-92D4-4044-8927-D9E333806494}"/>
              </a:ext>
            </a:extLst>
          </p:cNvPr>
          <p:cNvSpPr/>
          <p:nvPr userDrawn="1"/>
        </p:nvSpPr>
        <p:spPr>
          <a:xfrm>
            <a:off x="1683327" y="195944"/>
            <a:ext cx="10369136" cy="1042540"/>
          </a:xfrm>
          <a:prstGeom prst="rect">
            <a:avLst/>
          </a:prstGeom>
          <a:solidFill>
            <a:srgbClr val="83B61D">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7901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2A52D-5472-4DE2-A0D5-4394807C750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603F99B4-9952-4753-8EBF-A097AA5957E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850D565-308E-43F0-BB22-5411519ADF3E}"/>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C25B29-B029-45A3-8EF6-0EF78260780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ADFDF40-E501-4792-9060-C850DD9F1BEC}"/>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00976A-B75E-4CF2-AD78-7401316DCC53}"/>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12/11/2018</a:t>
            </a:fld>
            <a:endParaRPr lang="en-US"/>
          </a:p>
        </p:txBody>
      </p:sp>
      <p:sp>
        <p:nvSpPr>
          <p:cNvPr id="8" name="Footer Placeholder 7">
            <a:extLst>
              <a:ext uri="{FF2B5EF4-FFF2-40B4-BE49-F238E27FC236}">
                <a16:creationId xmlns:a16="http://schemas.microsoft.com/office/drawing/2014/main" id="{16413BF1-55D6-444B-8257-F1D551F036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63803AB-EDBF-4624-9D8A-741ECD23589A}"/>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37834723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A544E-16FA-4139-A9A0-16E14DB450E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21C3D93B-2A86-46C1-8AB6-6F6599E2675B}"/>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12/11/2018</a:t>
            </a:fld>
            <a:endParaRPr lang="en-US"/>
          </a:p>
        </p:txBody>
      </p:sp>
      <p:sp>
        <p:nvSpPr>
          <p:cNvPr id="4" name="Footer Placeholder 3">
            <a:extLst>
              <a:ext uri="{FF2B5EF4-FFF2-40B4-BE49-F238E27FC236}">
                <a16:creationId xmlns:a16="http://schemas.microsoft.com/office/drawing/2014/main" id="{4B11810A-DA27-42E1-9F4B-539F9388E6E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105D0B5-32E3-44A9-A7F0-0F2AAE5110B0}"/>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3144539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E799F3-B941-421B-AD1F-3D762BF88F5B}"/>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12/11/2018</a:t>
            </a:fld>
            <a:endParaRPr lang="en-US"/>
          </a:p>
        </p:txBody>
      </p:sp>
      <p:sp>
        <p:nvSpPr>
          <p:cNvPr id="3" name="Footer Placeholder 2">
            <a:extLst>
              <a:ext uri="{FF2B5EF4-FFF2-40B4-BE49-F238E27FC236}">
                <a16:creationId xmlns:a16="http://schemas.microsoft.com/office/drawing/2014/main" id="{5DE67DCE-2AC0-4E63-9F06-19FD19BABB9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0658611D-2D3F-4955-BBB0-74474CD67180}"/>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3047924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1338A-16D6-4BF0-8ECA-97671F086DA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B0BF860-BA76-4AA9-9924-9FE73317608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45A15BA-1C5B-4831-B62C-0A3CD7B6445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6A7ABF0-49FC-42C3-A061-C85996D51B75}"/>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12/11/2018</a:t>
            </a:fld>
            <a:endParaRPr lang="en-US"/>
          </a:p>
        </p:txBody>
      </p:sp>
      <p:sp>
        <p:nvSpPr>
          <p:cNvPr id="6" name="Footer Placeholder 5">
            <a:extLst>
              <a:ext uri="{FF2B5EF4-FFF2-40B4-BE49-F238E27FC236}">
                <a16:creationId xmlns:a16="http://schemas.microsoft.com/office/drawing/2014/main" id="{F8CB96F5-F80B-4E33-A247-03F02754588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02CAA8B-C8C3-4A8A-94E0-611FB5A61DF1}"/>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5094134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003D2-1143-4B7F-AEC8-89E44208F2C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39F004-C850-4B9F-9884-B086DB45522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73D29C2-B76A-4083-9553-492B0572676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9876A8A-5FC2-4DF0-AE9E-9C3D4699AF79}"/>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12/11/2018</a:t>
            </a:fld>
            <a:endParaRPr lang="en-US"/>
          </a:p>
        </p:txBody>
      </p:sp>
      <p:sp>
        <p:nvSpPr>
          <p:cNvPr id="6" name="Footer Placeholder 5">
            <a:extLst>
              <a:ext uri="{FF2B5EF4-FFF2-40B4-BE49-F238E27FC236}">
                <a16:creationId xmlns:a16="http://schemas.microsoft.com/office/drawing/2014/main" id="{7721F1DA-3729-4742-B9A6-ED2C0D5AC05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914E320-CCB7-4633-BF5F-FF42AAE8777D}"/>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15888824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153A4-F011-49E6-A845-6C48BB6F7B7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85A01B-1CA0-4E16-8441-4216478A0A1A}"/>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0E84E7-646B-4D69-9A63-90A56C8A405F}"/>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12/11/2018</a:t>
            </a:fld>
            <a:endParaRPr lang="en-US"/>
          </a:p>
        </p:txBody>
      </p:sp>
      <p:sp>
        <p:nvSpPr>
          <p:cNvPr id="5" name="Footer Placeholder 4">
            <a:extLst>
              <a:ext uri="{FF2B5EF4-FFF2-40B4-BE49-F238E27FC236}">
                <a16:creationId xmlns:a16="http://schemas.microsoft.com/office/drawing/2014/main" id="{2B52D139-6C7E-4BAC-9805-39FF0441A2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8C3ACF8-DB21-464B-8A51-2BEF3AF73906}"/>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6582739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4944A0-DD81-4432-9271-CBB8DDBE08C0}"/>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9FA16D-12E4-4AE0-A473-82C33B994FD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C6F169-5958-48BB-B005-AAA26CB89A5C}"/>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12/11/2018</a:t>
            </a:fld>
            <a:endParaRPr lang="en-US"/>
          </a:p>
        </p:txBody>
      </p:sp>
      <p:sp>
        <p:nvSpPr>
          <p:cNvPr id="5" name="Footer Placeholder 4">
            <a:extLst>
              <a:ext uri="{FF2B5EF4-FFF2-40B4-BE49-F238E27FC236}">
                <a16:creationId xmlns:a16="http://schemas.microsoft.com/office/drawing/2014/main" id="{AFC69F7E-0026-4453-8123-C89D3A86B30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98B5881-61DA-430F-8D7A-8A823A25AB4B}"/>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4170930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6_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9535"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29542BD0-801A-4D5E-9D80-24B2F5A59185}"/>
              </a:ext>
            </a:extLst>
          </p:cNvPr>
          <p:cNvCxnSpPr>
            <a:cxnSpLocks/>
          </p:cNvCxnSpPr>
          <p:nvPr userDrawn="1"/>
        </p:nvCxnSpPr>
        <p:spPr>
          <a:xfrm flipV="1">
            <a:off x="0" y="1271447"/>
            <a:ext cx="12070277" cy="1"/>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99BBC18-99E4-49C7-A7B8-7195B908B5B9}"/>
              </a:ext>
            </a:extLst>
          </p:cNvPr>
          <p:cNvCxnSpPr>
            <a:cxnSpLocks/>
          </p:cNvCxnSpPr>
          <p:nvPr userDrawn="1"/>
        </p:nvCxnSpPr>
        <p:spPr>
          <a:xfrm>
            <a:off x="1651185" y="183762"/>
            <a:ext cx="0" cy="1120647"/>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37D168FD-92D4-4044-8927-D9E333806494}"/>
              </a:ext>
            </a:extLst>
          </p:cNvPr>
          <p:cNvSpPr/>
          <p:nvPr userDrawn="1"/>
        </p:nvSpPr>
        <p:spPr>
          <a:xfrm>
            <a:off x="1701141" y="156170"/>
            <a:ext cx="10369136" cy="1042540"/>
          </a:xfrm>
          <a:prstGeom prst="rect">
            <a:avLst/>
          </a:prstGeom>
          <a:solidFill>
            <a:srgbClr val="20307E">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60632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7_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9535"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29542BD0-801A-4D5E-9D80-24B2F5A59185}"/>
              </a:ext>
            </a:extLst>
          </p:cNvPr>
          <p:cNvCxnSpPr>
            <a:cxnSpLocks/>
          </p:cNvCxnSpPr>
          <p:nvPr userDrawn="1"/>
        </p:nvCxnSpPr>
        <p:spPr>
          <a:xfrm flipV="1">
            <a:off x="0" y="1271447"/>
            <a:ext cx="12070277" cy="1"/>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99BBC18-99E4-49C7-A7B8-7195B908B5B9}"/>
              </a:ext>
            </a:extLst>
          </p:cNvPr>
          <p:cNvCxnSpPr>
            <a:cxnSpLocks/>
          </p:cNvCxnSpPr>
          <p:nvPr userDrawn="1"/>
        </p:nvCxnSpPr>
        <p:spPr>
          <a:xfrm>
            <a:off x="1651185" y="183762"/>
            <a:ext cx="0" cy="1120647"/>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37D168FD-92D4-4044-8927-D9E333806494}"/>
              </a:ext>
            </a:extLst>
          </p:cNvPr>
          <p:cNvSpPr/>
          <p:nvPr userDrawn="1"/>
        </p:nvSpPr>
        <p:spPr>
          <a:xfrm>
            <a:off x="1683327" y="195944"/>
            <a:ext cx="10369136" cy="1042540"/>
          </a:xfrm>
          <a:prstGeom prst="rect">
            <a:avLst/>
          </a:prstGeom>
          <a:solidFill>
            <a:srgbClr val="E3670D">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2798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8_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9535"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29542BD0-801A-4D5E-9D80-24B2F5A59185}"/>
              </a:ext>
            </a:extLst>
          </p:cNvPr>
          <p:cNvCxnSpPr>
            <a:cxnSpLocks/>
          </p:cNvCxnSpPr>
          <p:nvPr userDrawn="1"/>
        </p:nvCxnSpPr>
        <p:spPr>
          <a:xfrm flipV="1">
            <a:off x="0" y="1271447"/>
            <a:ext cx="12070277" cy="1"/>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99BBC18-99E4-49C7-A7B8-7195B908B5B9}"/>
              </a:ext>
            </a:extLst>
          </p:cNvPr>
          <p:cNvCxnSpPr>
            <a:cxnSpLocks/>
          </p:cNvCxnSpPr>
          <p:nvPr userDrawn="1"/>
        </p:nvCxnSpPr>
        <p:spPr>
          <a:xfrm>
            <a:off x="1651185" y="183762"/>
            <a:ext cx="0" cy="1120647"/>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37D168FD-92D4-4044-8927-D9E333806494}"/>
              </a:ext>
            </a:extLst>
          </p:cNvPr>
          <p:cNvSpPr/>
          <p:nvPr userDrawn="1"/>
        </p:nvSpPr>
        <p:spPr>
          <a:xfrm>
            <a:off x="1683327" y="195944"/>
            <a:ext cx="10369136" cy="1042540"/>
          </a:xfrm>
          <a:prstGeom prst="rect">
            <a:avLst/>
          </a:prstGeom>
          <a:solidFill>
            <a:srgbClr val="FFC2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3669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9_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9535"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29542BD0-801A-4D5E-9D80-24B2F5A59185}"/>
              </a:ext>
            </a:extLst>
          </p:cNvPr>
          <p:cNvCxnSpPr>
            <a:cxnSpLocks/>
          </p:cNvCxnSpPr>
          <p:nvPr userDrawn="1"/>
        </p:nvCxnSpPr>
        <p:spPr>
          <a:xfrm flipV="1">
            <a:off x="0" y="1271447"/>
            <a:ext cx="12070277" cy="1"/>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99BBC18-99E4-49C7-A7B8-7195B908B5B9}"/>
              </a:ext>
            </a:extLst>
          </p:cNvPr>
          <p:cNvCxnSpPr>
            <a:cxnSpLocks/>
          </p:cNvCxnSpPr>
          <p:nvPr userDrawn="1"/>
        </p:nvCxnSpPr>
        <p:spPr>
          <a:xfrm>
            <a:off x="1651185" y="183762"/>
            <a:ext cx="0" cy="1120647"/>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37D168FD-92D4-4044-8927-D9E333806494}"/>
              </a:ext>
            </a:extLst>
          </p:cNvPr>
          <p:cNvSpPr/>
          <p:nvPr userDrawn="1"/>
        </p:nvSpPr>
        <p:spPr>
          <a:xfrm>
            <a:off x="1683327" y="195944"/>
            <a:ext cx="10369136" cy="1042540"/>
          </a:xfrm>
          <a:prstGeom prst="rect">
            <a:avLst/>
          </a:prstGeom>
          <a:solidFill>
            <a:srgbClr val="5A9BD5">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4023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0_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9535"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29542BD0-801A-4D5E-9D80-24B2F5A59185}"/>
              </a:ext>
            </a:extLst>
          </p:cNvPr>
          <p:cNvCxnSpPr>
            <a:cxnSpLocks/>
          </p:cNvCxnSpPr>
          <p:nvPr userDrawn="1"/>
        </p:nvCxnSpPr>
        <p:spPr>
          <a:xfrm flipV="1">
            <a:off x="0" y="1271447"/>
            <a:ext cx="12070277" cy="1"/>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99BBC18-99E4-49C7-A7B8-7195B908B5B9}"/>
              </a:ext>
            </a:extLst>
          </p:cNvPr>
          <p:cNvCxnSpPr>
            <a:cxnSpLocks/>
          </p:cNvCxnSpPr>
          <p:nvPr userDrawn="1"/>
        </p:nvCxnSpPr>
        <p:spPr>
          <a:xfrm>
            <a:off x="1651185" y="183762"/>
            <a:ext cx="0" cy="1120647"/>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37D168FD-92D4-4044-8927-D9E333806494}"/>
              </a:ext>
            </a:extLst>
          </p:cNvPr>
          <p:cNvSpPr/>
          <p:nvPr userDrawn="1"/>
        </p:nvSpPr>
        <p:spPr>
          <a:xfrm>
            <a:off x="1683327" y="195944"/>
            <a:ext cx="10369136" cy="1042540"/>
          </a:xfrm>
          <a:prstGeom prst="rect">
            <a:avLst/>
          </a:prstGeom>
          <a:solidFill>
            <a:srgbClr val="E11C47">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529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_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9535"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26820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6753927"/>
      </p:ext>
    </p:extLst>
  </p:cSld>
  <p:clrMap bg1="lt1" tx1="dk1" bg2="lt2" tx2="dk2" accent1="accent1" accent2="accent2" accent3="accent3" accent4="accent4" accent5="accent5" accent6="accent6" hlink="hlink" folHlink="folHlink"/>
  <p:sldLayoutIdLst>
    <p:sldLayoutId id="2147483665" r:id="rId1"/>
    <p:sldLayoutId id="2147483672" r:id="rId2"/>
    <p:sldLayoutId id="2147483673" r:id="rId3"/>
    <p:sldLayoutId id="2147483675" r:id="rId4"/>
    <p:sldLayoutId id="2147483676" r:id="rId5"/>
    <p:sldLayoutId id="2147483677" r:id="rId6"/>
    <p:sldLayoutId id="2147483678" r:id="rId7"/>
    <p:sldLayoutId id="2147483679" r:id="rId8"/>
    <p:sldLayoutId id="2147483674" r:id="rId9"/>
    <p:sldLayoutId id="2147483680" r:id="rId10"/>
    <p:sldLayoutId id="2147483681" r:id="rId11"/>
    <p:sldLayoutId id="2147483682" r:id="rId12"/>
    <p:sldLayoutId id="2147483683" r:id="rId13"/>
    <p:sldLayoutId id="2147483684" r:id="rId14"/>
    <p:sldLayoutId id="2147483649" r:id="rId15"/>
    <p:sldLayoutId id="2147483667" r:id="rId16"/>
    <p:sldLayoutId id="2147483668" r:id="rId17"/>
    <p:sldLayoutId id="2147483669" r:id="rId18"/>
    <p:sldLayoutId id="2147483670" r:id="rId19"/>
    <p:sldLayoutId id="2147483671" r:id="rId20"/>
    <p:sldLayoutId id="2147483666" r:id="rId21"/>
    <p:sldLayoutId id="2147483660" r:id="rId22"/>
    <p:sldLayoutId id="2147483661" r:id="rId23"/>
    <p:sldLayoutId id="2147483662" r:id="rId24"/>
    <p:sldLayoutId id="2147483663" r:id="rId25"/>
    <p:sldLayoutId id="2147483664" r:id="rId26"/>
    <p:sldLayoutId id="2147483650" r:id="rId27"/>
    <p:sldLayoutId id="2147483651" r:id="rId28"/>
    <p:sldLayoutId id="2147483652" r:id="rId29"/>
    <p:sldLayoutId id="2147483653" r:id="rId30"/>
    <p:sldLayoutId id="2147483654" r:id="rId31"/>
    <p:sldLayoutId id="2147483655" r:id="rId32"/>
    <p:sldLayoutId id="2147483656" r:id="rId33"/>
    <p:sldLayoutId id="2147483657" r:id="rId34"/>
    <p:sldLayoutId id="2147483658" r:id="rId35"/>
    <p:sldLayoutId id="2147483659" r:id="rId3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4.xml"/><Relationship Id="rId1" Type="http://schemas.openxmlformats.org/officeDocument/2006/relationships/video" Target="https://www.youtube.com/embed/nwAYpLVyeFU" TargetMode="External"/><Relationship Id="rId4" Type="http://schemas.openxmlformats.org/officeDocument/2006/relationships/hyperlink" Target="https://youtu.be/nwAYpLVyeF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537931-6519-4070-9FE2-DCF0D0AB05A5}"/>
              </a:ext>
            </a:extLst>
          </p:cNvPr>
          <p:cNvSpPr/>
          <p:nvPr/>
        </p:nvSpPr>
        <p:spPr>
          <a:xfrm>
            <a:off x="557587" y="1859340"/>
            <a:ext cx="10861965" cy="1569660"/>
          </a:xfrm>
          <a:prstGeom prst="rect">
            <a:avLst/>
          </a:prstGeom>
        </p:spPr>
        <p:txBody>
          <a:bodyPr wrap="square" anchor="t">
            <a:spAutoFit/>
          </a:bodyPr>
          <a:lstStyle/>
          <a:p>
            <a:pPr lvl="0" algn="ctr">
              <a:defRPr/>
            </a:pPr>
            <a:r>
              <a:rPr lang="en-US" sz="4800" kern="0" cap="all" spc="200" dirty="0">
                <a:solidFill>
                  <a:srgbClr val="FF0000"/>
                </a:solidFill>
                <a:latin typeface="Times New Roman" panose="02020603050405020304" pitchFamily="18" charset="0"/>
                <a:cs typeface="Times New Roman" panose="02020603050405020304" pitchFamily="18" charset="0"/>
              </a:rPr>
              <a:t>Panther Pride</a:t>
            </a:r>
          </a:p>
          <a:p>
            <a:pPr lvl="0" algn="ctr">
              <a:defRPr/>
            </a:pPr>
            <a:r>
              <a:rPr lang="en-US" sz="4800" kern="0" cap="all" spc="200" dirty="0">
                <a:solidFill>
                  <a:srgbClr val="FF0000"/>
                </a:solidFill>
                <a:latin typeface="Times New Roman" panose="02020603050405020304" pitchFamily="18" charset="0"/>
                <a:cs typeface="Times New Roman" panose="02020603050405020304" pitchFamily="18" charset="0"/>
              </a:rPr>
              <a:t>Kindness Boomerang</a:t>
            </a:r>
            <a:endParaRPr lang="en-US" sz="4800" kern="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2214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9C42C4-193B-4E8F-9CCC-879DD1187DB2}"/>
              </a:ext>
            </a:extLst>
          </p:cNvPr>
          <p:cNvSpPr/>
          <p:nvPr/>
        </p:nvSpPr>
        <p:spPr>
          <a:xfrm>
            <a:off x="595745" y="1480419"/>
            <a:ext cx="11166764" cy="3725507"/>
          </a:xfrm>
          <a:prstGeom prst="rect">
            <a:avLst/>
          </a:prstGeom>
        </p:spPr>
        <p:txBody>
          <a:bodyPr wrap="square">
            <a:spAutoFit/>
          </a:bodyPr>
          <a:lstStyle/>
          <a:p>
            <a:pPr>
              <a:lnSpc>
                <a:spcPct val="150000"/>
              </a:lnSpc>
            </a:pPr>
            <a:r>
              <a:rPr lang="en-US" sz="2000" dirty="0">
                <a:solidFill>
                  <a:srgbClr val="333333"/>
                </a:solidFill>
                <a:latin typeface="Century Schoolbook" panose="02040604050505020304" pitchFamily="18" charset="0"/>
              </a:rPr>
              <a:t>The holidays are a time for peace, love and kindness, yet the holidays can bring loneliness, stress and anxiety for many. Peace and Kindness begins in our hearts and our minds but must be fostered by the actions we take. Kindness and peace…two very simple words, but two actions that can change your world and the world around you. They are qualities that, when you practice them, bring happiness not only to others but back to you as well. Every day we have many choices to make in the way we treat other people and things. These little choices add up to big things. They define who we are as a person and our impact on the world</a:t>
            </a:r>
          </a:p>
          <a:p>
            <a:pPr>
              <a:lnSpc>
                <a:spcPct val="150000"/>
              </a:lnSpc>
            </a:pPr>
            <a:r>
              <a:rPr lang="en-US" sz="2000" dirty="0">
                <a:solidFill>
                  <a:srgbClr val="333333"/>
                </a:solidFill>
                <a:latin typeface="Century Schoolbook" panose="02040604050505020304" pitchFamily="18" charset="0"/>
              </a:rPr>
              <a:t>It also helps relieve holiday stress and anxiety. </a:t>
            </a:r>
            <a:endParaRPr lang="en-US" sz="2000" dirty="0">
              <a:latin typeface="Century Schoolbook" panose="02040604050505020304" pitchFamily="18" charset="0"/>
            </a:endParaRPr>
          </a:p>
        </p:txBody>
      </p:sp>
      <p:sp>
        <p:nvSpPr>
          <p:cNvPr id="4" name="Title 1">
            <a:extLst>
              <a:ext uri="{FF2B5EF4-FFF2-40B4-BE49-F238E27FC236}">
                <a16:creationId xmlns:a16="http://schemas.microsoft.com/office/drawing/2014/main" id="{7663836C-602E-4A0A-BFCD-04EF7FC49F16}"/>
              </a:ext>
            </a:extLst>
          </p:cNvPr>
          <p:cNvSpPr txBox="1">
            <a:spLocks/>
          </p:cNvSpPr>
          <p:nvPr/>
        </p:nvSpPr>
        <p:spPr>
          <a:xfrm>
            <a:off x="429491" y="277475"/>
            <a:ext cx="10058400" cy="160934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800" dirty="0">
                <a:latin typeface="Bookman Old Style" panose="02050604050505020204" pitchFamily="18" charset="0"/>
              </a:rPr>
              <a:t>Overview</a:t>
            </a:r>
          </a:p>
        </p:txBody>
      </p:sp>
      <p:sp>
        <p:nvSpPr>
          <p:cNvPr id="3" name="Rectangle 2">
            <a:extLst>
              <a:ext uri="{FF2B5EF4-FFF2-40B4-BE49-F238E27FC236}">
                <a16:creationId xmlns:a16="http://schemas.microsoft.com/office/drawing/2014/main" id="{2F7B9DD2-2E21-4EE0-AC39-73FA7F414105}"/>
              </a:ext>
            </a:extLst>
          </p:cNvPr>
          <p:cNvSpPr/>
          <p:nvPr/>
        </p:nvSpPr>
        <p:spPr>
          <a:xfrm>
            <a:off x="2278743" y="6095778"/>
            <a:ext cx="9144000" cy="369332"/>
          </a:xfrm>
          <a:prstGeom prst="rect">
            <a:avLst/>
          </a:prstGeom>
        </p:spPr>
        <p:txBody>
          <a:bodyPr wrap="square">
            <a:spAutoFit/>
          </a:bodyPr>
          <a:lstStyle/>
          <a:p>
            <a:r>
              <a:rPr lang="en-US" b="1" dirty="0">
                <a:highlight>
                  <a:srgbClr val="FFFF00"/>
                </a:highlight>
                <a:latin typeface="Century Schoolbook" panose="02040604050505020304" pitchFamily="18" charset="0"/>
              </a:rPr>
              <a:t>Practice being KIND, which will in turn bring about PEACE!!!!</a:t>
            </a:r>
          </a:p>
        </p:txBody>
      </p:sp>
    </p:spTree>
    <p:extLst>
      <p:ext uri="{BB962C8B-B14F-4D97-AF65-F5344CB8AC3E}">
        <p14:creationId xmlns:p14="http://schemas.microsoft.com/office/powerpoint/2010/main" val="4280352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3"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8" name="Picture 17" descr="A close up of a logo&#10;&#10;Description generated with high confidence">
            <a:extLst>
              <a:ext uri="{FF2B5EF4-FFF2-40B4-BE49-F238E27FC236}">
                <a16:creationId xmlns:a16="http://schemas.microsoft.com/office/drawing/2014/main" id="{7D8A9D14-31B8-4EC9-BEFD-AE946845BF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335" y="2090737"/>
            <a:ext cx="5010150" cy="2676525"/>
          </a:xfrm>
          <a:prstGeom prst="rect">
            <a:avLst/>
          </a:prstGeom>
          <a:ln>
            <a:noFill/>
          </a:ln>
          <a:effectLst>
            <a:softEdge rad="112500"/>
          </a:effectLst>
        </p:spPr>
      </p:pic>
      <p:sp>
        <p:nvSpPr>
          <p:cNvPr id="20" name="Rectangle 19">
            <a:extLst>
              <a:ext uri="{FF2B5EF4-FFF2-40B4-BE49-F238E27FC236}">
                <a16:creationId xmlns:a16="http://schemas.microsoft.com/office/drawing/2014/main" id="{1F5AF883-4262-42B4-B478-E88EA3C43A84}"/>
              </a:ext>
            </a:extLst>
          </p:cNvPr>
          <p:cNvSpPr/>
          <p:nvPr/>
        </p:nvSpPr>
        <p:spPr>
          <a:xfrm>
            <a:off x="5445020" y="3244334"/>
            <a:ext cx="1301959" cy="369332"/>
          </a:xfrm>
          <a:prstGeom prst="rect">
            <a:avLst/>
          </a:prstGeom>
        </p:spPr>
        <p:txBody>
          <a:bodyPr wrap="none">
            <a:spAutoFit/>
          </a:bodyPr>
          <a:lstStyle/>
          <a:p>
            <a:r>
              <a:rPr lang="en-US" dirty="0">
                <a:solidFill>
                  <a:schemeClr val="bg1"/>
                </a:solidFill>
                <a:latin typeface="Bookman Old Style" panose="02050604050505020204" pitchFamily="18" charset="0"/>
              </a:rPr>
              <a:t>Kindness </a:t>
            </a:r>
            <a:endParaRPr lang="en-US" dirty="0"/>
          </a:p>
        </p:txBody>
      </p:sp>
      <p:sp>
        <p:nvSpPr>
          <p:cNvPr id="24" name="Rectangle 23">
            <a:extLst>
              <a:ext uri="{FF2B5EF4-FFF2-40B4-BE49-F238E27FC236}">
                <a16:creationId xmlns:a16="http://schemas.microsoft.com/office/drawing/2014/main" id="{D6C4D28A-A09A-4280-BDC0-1E733B3CFCC5}"/>
              </a:ext>
            </a:extLst>
          </p:cNvPr>
          <p:cNvSpPr/>
          <p:nvPr/>
        </p:nvSpPr>
        <p:spPr>
          <a:xfrm flipH="1">
            <a:off x="3756075" y="-17535"/>
            <a:ext cx="8435925" cy="1323439"/>
          </a:xfrm>
          <a:prstGeom prst="rect">
            <a:avLst/>
          </a:prstGeom>
        </p:spPr>
        <p:txBody>
          <a:bodyPr wrap="square">
            <a:spAutoFit/>
          </a:bodyPr>
          <a:lstStyle/>
          <a:p>
            <a:pPr algn="ctr"/>
            <a:r>
              <a:rPr lang="en-US" sz="4400" dirty="0">
                <a:latin typeface="Century Schoolbook" panose="02040604050505020304" pitchFamily="18" charset="0"/>
              </a:rPr>
              <a:t>R.A.C.K</a:t>
            </a:r>
          </a:p>
          <a:p>
            <a:pPr algn="ctr"/>
            <a:r>
              <a:rPr lang="en-US" sz="3600" dirty="0">
                <a:latin typeface="Century Schoolbook" panose="02040604050505020304" pitchFamily="18" charset="0"/>
              </a:rPr>
              <a:t>Random Acts of  Christmas Kindness</a:t>
            </a:r>
          </a:p>
        </p:txBody>
      </p:sp>
      <p:sp>
        <p:nvSpPr>
          <p:cNvPr id="25" name="TextBox 24">
            <a:extLst>
              <a:ext uri="{FF2B5EF4-FFF2-40B4-BE49-F238E27FC236}">
                <a16:creationId xmlns:a16="http://schemas.microsoft.com/office/drawing/2014/main" id="{5636902F-A0B6-4E9D-9680-D45EFB9E0EAB}"/>
              </a:ext>
            </a:extLst>
          </p:cNvPr>
          <p:cNvSpPr txBox="1"/>
          <p:nvPr/>
        </p:nvSpPr>
        <p:spPr>
          <a:xfrm>
            <a:off x="6059458" y="2107708"/>
            <a:ext cx="5310666" cy="4031873"/>
          </a:xfrm>
          <a:prstGeom prst="rect">
            <a:avLst/>
          </a:prstGeom>
          <a:noFill/>
        </p:spPr>
        <p:txBody>
          <a:bodyPr wrap="square" rtlCol="0">
            <a:spAutoFit/>
          </a:bodyPr>
          <a:lstStyle/>
          <a:p>
            <a:pPr marL="285750" indent="-285750">
              <a:buFont typeface="Wingdings" panose="05000000000000000000" pitchFamily="2" charset="2"/>
              <a:buChar char="ü"/>
            </a:pPr>
            <a:r>
              <a:rPr lang="en-US" sz="3200" dirty="0">
                <a:latin typeface="Century Schoolbook" panose="02040604050505020304" pitchFamily="18" charset="0"/>
              </a:rPr>
              <a:t>Share a R.A.C.K you have done for </a:t>
            </a:r>
            <a:r>
              <a:rPr lang="en-US" sz="3200" b="1" dirty="0">
                <a:latin typeface="Century Schoolbook" panose="02040604050505020304" pitchFamily="18" charset="0"/>
              </a:rPr>
              <a:t>someone else </a:t>
            </a:r>
          </a:p>
          <a:p>
            <a:pPr marL="285750" indent="-285750">
              <a:buFont typeface="Wingdings" panose="05000000000000000000" pitchFamily="2" charset="2"/>
              <a:buChar char="ü"/>
            </a:pPr>
            <a:endParaRPr lang="en-US" sz="3200" dirty="0">
              <a:latin typeface="Century Schoolbook" panose="02040604050505020304" pitchFamily="18" charset="0"/>
            </a:endParaRPr>
          </a:p>
          <a:p>
            <a:pPr marL="285750" indent="-285750">
              <a:buFont typeface="Wingdings" panose="05000000000000000000" pitchFamily="2" charset="2"/>
              <a:buChar char="ü"/>
            </a:pPr>
            <a:endParaRPr lang="en-US" sz="3200" dirty="0">
              <a:latin typeface="Century Schoolbook" panose="02040604050505020304" pitchFamily="18" charset="0"/>
            </a:endParaRPr>
          </a:p>
          <a:p>
            <a:pPr marL="285750" indent="-285750">
              <a:buFont typeface="Wingdings" panose="05000000000000000000" pitchFamily="2" charset="2"/>
              <a:buChar char="ü"/>
            </a:pPr>
            <a:r>
              <a:rPr lang="en-US" sz="3200" dirty="0">
                <a:latin typeface="Century Schoolbook" panose="02040604050505020304" pitchFamily="18" charset="0"/>
              </a:rPr>
              <a:t>Share a R.A.C.K someone has done for YOU </a:t>
            </a:r>
          </a:p>
        </p:txBody>
      </p:sp>
      <p:cxnSp>
        <p:nvCxnSpPr>
          <p:cNvPr id="27" name="Straight Connector 26">
            <a:extLst>
              <a:ext uri="{FF2B5EF4-FFF2-40B4-BE49-F238E27FC236}">
                <a16:creationId xmlns:a16="http://schemas.microsoft.com/office/drawing/2014/main" id="{9B24FBD0-F5FD-4179-8443-E6010C74BA02}"/>
              </a:ext>
            </a:extLst>
          </p:cNvPr>
          <p:cNvCxnSpPr>
            <a:cxnSpLocks/>
          </p:cNvCxnSpPr>
          <p:nvPr/>
        </p:nvCxnSpPr>
        <p:spPr>
          <a:xfrm>
            <a:off x="5614876" y="1644580"/>
            <a:ext cx="5073039" cy="0"/>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9656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02A825-7218-4E34-8CE8-52ACB006B8B2}"/>
              </a:ext>
            </a:extLst>
          </p:cNvPr>
          <p:cNvSpPr txBox="1"/>
          <p:nvPr/>
        </p:nvSpPr>
        <p:spPr>
          <a:xfrm>
            <a:off x="2438400" y="221673"/>
            <a:ext cx="8645236" cy="1015663"/>
          </a:xfrm>
          <a:prstGeom prst="rect">
            <a:avLst/>
          </a:prstGeom>
          <a:noFill/>
        </p:spPr>
        <p:txBody>
          <a:bodyPr wrap="square" rtlCol="0">
            <a:spAutoFit/>
          </a:bodyPr>
          <a:lstStyle/>
          <a:p>
            <a:r>
              <a:rPr lang="en-US" sz="6000" dirty="0">
                <a:latin typeface="Century Schoolbook" panose="02040604050505020304" pitchFamily="18" charset="0"/>
              </a:rPr>
              <a:t>Video:</a:t>
            </a:r>
          </a:p>
        </p:txBody>
      </p:sp>
      <p:pic>
        <p:nvPicPr>
          <p:cNvPr id="6" name="Online Media 5" title="Life Vest Inside - Kindness Boomerang - &quot;One Day&quot;">
            <a:hlinkClick r:id="" action="ppaction://media"/>
            <a:extLst>
              <a:ext uri="{FF2B5EF4-FFF2-40B4-BE49-F238E27FC236}">
                <a16:creationId xmlns:a16="http://schemas.microsoft.com/office/drawing/2014/main" id="{54C2DAED-14EC-45FA-AA77-38B4239490BE}"/>
              </a:ext>
            </a:extLst>
          </p:cNvPr>
          <p:cNvPicPr>
            <a:picLocks noRot="1" noChangeAspect="1"/>
          </p:cNvPicPr>
          <p:nvPr>
            <a:videoFile r:link="rId1"/>
          </p:nvPr>
        </p:nvPicPr>
        <p:blipFill>
          <a:blip r:embed="rId3"/>
          <a:stretch>
            <a:fillRect/>
          </a:stretch>
        </p:blipFill>
        <p:spPr>
          <a:xfrm>
            <a:off x="1707406" y="1373868"/>
            <a:ext cx="8645236" cy="4862946"/>
          </a:xfrm>
          <a:prstGeom prst="rect">
            <a:avLst/>
          </a:prstGeom>
        </p:spPr>
      </p:pic>
      <p:sp>
        <p:nvSpPr>
          <p:cNvPr id="7" name="Rectangle 6">
            <a:extLst>
              <a:ext uri="{FF2B5EF4-FFF2-40B4-BE49-F238E27FC236}">
                <a16:creationId xmlns:a16="http://schemas.microsoft.com/office/drawing/2014/main" id="{83F882F3-16DA-4748-A782-9B5869E53658}"/>
              </a:ext>
            </a:extLst>
          </p:cNvPr>
          <p:cNvSpPr/>
          <p:nvPr/>
        </p:nvSpPr>
        <p:spPr>
          <a:xfrm>
            <a:off x="4460107" y="6276028"/>
            <a:ext cx="3139834" cy="646331"/>
          </a:xfrm>
          <a:prstGeom prst="rect">
            <a:avLst/>
          </a:prstGeom>
        </p:spPr>
        <p:txBody>
          <a:bodyPr wrap="none">
            <a:spAutoFit/>
          </a:bodyPr>
          <a:lstStyle/>
          <a:p>
            <a:r>
              <a:rPr lang="en-US" dirty="0">
                <a:hlinkClick r:id="rId4"/>
              </a:rPr>
              <a:t>https://youtu.be/nwAYpLVyeFU</a:t>
            </a:r>
            <a:endParaRPr lang="en-US" dirty="0"/>
          </a:p>
          <a:p>
            <a:endParaRPr lang="en-US" dirty="0"/>
          </a:p>
        </p:txBody>
      </p:sp>
    </p:spTree>
    <p:extLst>
      <p:ext uri="{BB962C8B-B14F-4D97-AF65-F5344CB8AC3E}">
        <p14:creationId xmlns:p14="http://schemas.microsoft.com/office/powerpoint/2010/main" val="1134475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D3B40-750E-489C-8008-855BD1199FDE}"/>
              </a:ext>
            </a:extLst>
          </p:cNvPr>
          <p:cNvSpPr>
            <a:spLocks noGrp="1"/>
          </p:cNvSpPr>
          <p:nvPr>
            <p:ph type="title" idx="4294967295"/>
          </p:nvPr>
        </p:nvSpPr>
        <p:spPr>
          <a:xfrm>
            <a:off x="457200" y="268143"/>
            <a:ext cx="10515600" cy="1325563"/>
          </a:xfrm>
          <a:prstGeom prst="rect">
            <a:avLst/>
          </a:prstGeom>
        </p:spPr>
        <p:txBody>
          <a:bodyPr/>
          <a:lstStyle/>
          <a:p>
            <a:r>
              <a:rPr lang="en-US" sz="6600" dirty="0">
                <a:latin typeface="Bookman Old Style" panose="02050604050505020204" pitchFamily="18" charset="0"/>
              </a:rPr>
              <a:t>Class Discussion </a:t>
            </a:r>
          </a:p>
        </p:txBody>
      </p:sp>
      <p:sp>
        <p:nvSpPr>
          <p:cNvPr id="4" name="TextBox 3">
            <a:extLst>
              <a:ext uri="{FF2B5EF4-FFF2-40B4-BE49-F238E27FC236}">
                <a16:creationId xmlns:a16="http://schemas.microsoft.com/office/drawing/2014/main" id="{0ABF5B49-286C-4D17-919B-68F95EB5D0BC}"/>
              </a:ext>
            </a:extLst>
          </p:cNvPr>
          <p:cNvSpPr txBox="1"/>
          <p:nvPr/>
        </p:nvSpPr>
        <p:spPr>
          <a:xfrm>
            <a:off x="457200" y="2090090"/>
            <a:ext cx="10923563" cy="3416320"/>
          </a:xfrm>
          <a:prstGeom prst="rect">
            <a:avLst/>
          </a:prstGeom>
          <a:noFill/>
        </p:spPr>
        <p:txBody>
          <a:bodyPr wrap="square" rtlCol="0">
            <a:spAutoFit/>
          </a:bodyPr>
          <a:lstStyle/>
          <a:p>
            <a:pPr marL="285750" indent="-285750">
              <a:buFont typeface="Wingdings" panose="05000000000000000000" pitchFamily="2" charset="2"/>
              <a:buChar char="ü"/>
            </a:pPr>
            <a:r>
              <a:rPr lang="en-US" sz="3600" dirty="0">
                <a:latin typeface="Century Schoolbook" panose="02040604050505020304" pitchFamily="18" charset="0"/>
              </a:rPr>
              <a:t>  What does Kindness Boomerang mean?</a:t>
            </a:r>
          </a:p>
          <a:p>
            <a:pPr marL="285750" indent="-285750">
              <a:buFont typeface="Wingdings" panose="05000000000000000000" pitchFamily="2" charset="2"/>
              <a:buChar char="ü"/>
            </a:pPr>
            <a:endParaRPr lang="en-US" sz="3600" dirty="0">
              <a:latin typeface="Century Schoolbook" panose="02040604050505020304" pitchFamily="18" charset="0"/>
            </a:endParaRPr>
          </a:p>
          <a:p>
            <a:pPr marL="285750" indent="-285750">
              <a:buFont typeface="Wingdings" panose="05000000000000000000" pitchFamily="2" charset="2"/>
              <a:buChar char="ü"/>
            </a:pPr>
            <a:r>
              <a:rPr lang="en-US" sz="3600" dirty="0">
                <a:latin typeface="Century Schoolbook" panose="02040604050505020304" pitchFamily="18" charset="0"/>
              </a:rPr>
              <a:t>  What are some R.A.C.K ideas for school, home, and your neighborhood. </a:t>
            </a:r>
          </a:p>
          <a:p>
            <a:pPr marL="285750" indent="-285750">
              <a:buFont typeface="Wingdings" panose="05000000000000000000" pitchFamily="2" charset="2"/>
              <a:buChar char="ü"/>
            </a:pPr>
            <a:endParaRPr lang="en-US" sz="3600" dirty="0">
              <a:latin typeface="Century Schoolbook" panose="02040604050505020304" pitchFamily="18" charset="0"/>
            </a:endParaRPr>
          </a:p>
          <a:p>
            <a:endParaRPr lang="en-US" sz="3600" dirty="0">
              <a:latin typeface="Century Schoolbook" panose="02040604050505020304" pitchFamily="18" charset="0"/>
            </a:endParaRPr>
          </a:p>
        </p:txBody>
      </p:sp>
    </p:spTree>
    <p:extLst>
      <p:ext uri="{BB962C8B-B14F-4D97-AF65-F5344CB8AC3E}">
        <p14:creationId xmlns:p14="http://schemas.microsoft.com/office/powerpoint/2010/main" val="1038772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close up of a piece of paper&#10;&#10;Description generated with high confidence">
            <a:extLst>
              <a:ext uri="{FF2B5EF4-FFF2-40B4-BE49-F238E27FC236}">
                <a16:creationId xmlns:a16="http://schemas.microsoft.com/office/drawing/2014/main" id="{C4825164-F254-42EF-84CF-BD5FB85B3B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1564" y="0"/>
            <a:ext cx="8746487" cy="6559866"/>
          </a:xfrm>
          <a:prstGeom prst="rect">
            <a:avLst/>
          </a:prstGeom>
        </p:spPr>
      </p:pic>
    </p:spTree>
    <p:extLst>
      <p:ext uri="{BB962C8B-B14F-4D97-AF65-F5344CB8AC3E}">
        <p14:creationId xmlns:p14="http://schemas.microsoft.com/office/powerpoint/2010/main" val="3288863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25A6BF2-B058-4F35-AABF-2C7227925E79}"/>
              </a:ext>
            </a:extLst>
          </p:cNvPr>
          <p:cNvPicPr>
            <a:picLocks noChangeAspect="1"/>
          </p:cNvPicPr>
          <p:nvPr/>
        </p:nvPicPr>
        <p:blipFill>
          <a:blip r:embed="rId2"/>
          <a:stretch>
            <a:fillRect/>
          </a:stretch>
        </p:blipFill>
        <p:spPr>
          <a:xfrm>
            <a:off x="914401" y="81498"/>
            <a:ext cx="10103370" cy="6695004"/>
          </a:xfrm>
          <a:prstGeom prst="rect">
            <a:avLst/>
          </a:prstGeom>
        </p:spPr>
      </p:pic>
    </p:spTree>
    <p:extLst>
      <p:ext uri="{BB962C8B-B14F-4D97-AF65-F5344CB8AC3E}">
        <p14:creationId xmlns:p14="http://schemas.microsoft.com/office/powerpoint/2010/main" val="8120011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239</Words>
  <Application>Microsoft Office PowerPoint</Application>
  <PresentationFormat>Widescreen</PresentationFormat>
  <Paragraphs>19</Paragraphs>
  <Slides>7</Slides>
  <Notes>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Arial</vt:lpstr>
      <vt:lpstr>Bookman Old Style</vt:lpstr>
      <vt:lpstr>Calibri</vt:lpstr>
      <vt:lpstr>Calibri Light</vt:lpstr>
      <vt:lpstr>Century Schoolbook</vt:lpstr>
      <vt:lpstr>Impact</vt:lpstr>
      <vt:lpstr>Times New Roman</vt:lpstr>
      <vt:lpstr>Wingdings</vt:lpstr>
      <vt:lpstr>Office Theme</vt:lpstr>
      <vt:lpstr>PowerPoint Presentation</vt:lpstr>
      <vt:lpstr>PowerPoint Presentation</vt:lpstr>
      <vt:lpstr>PowerPoint Presentation</vt:lpstr>
      <vt:lpstr>PowerPoint Presentation</vt:lpstr>
      <vt:lpstr>Class Discussion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Hendricks</dc:creator>
  <cp:lastModifiedBy>Hendricks, Hannah M.</cp:lastModifiedBy>
  <cp:revision>5</cp:revision>
  <dcterms:created xsi:type="dcterms:W3CDTF">2018-12-11T02:34:25Z</dcterms:created>
  <dcterms:modified xsi:type="dcterms:W3CDTF">2018-12-12T01:45:19Z</dcterms:modified>
</cp:coreProperties>
</file>