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1" r:id="rId3"/>
    <p:sldId id="298" r:id="rId4"/>
    <p:sldId id="261" r:id="rId5"/>
    <p:sldId id="348" r:id="rId6"/>
    <p:sldId id="333" r:id="rId7"/>
    <p:sldId id="349" r:id="rId8"/>
    <p:sldId id="329" r:id="rId9"/>
    <p:sldId id="331" r:id="rId10"/>
    <p:sldId id="335" r:id="rId11"/>
    <p:sldId id="274" r:id="rId12"/>
    <p:sldId id="347" r:id="rId13"/>
    <p:sldId id="346" r:id="rId14"/>
    <p:sldId id="301" r:id="rId15"/>
    <p:sldId id="345" r:id="rId16"/>
    <p:sldId id="294" r:id="rId17"/>
    <p:sldId id="303" r:id="rId18"/>
    <p:sldId id="34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1C47"/>
    <a:srgbClr val="E3670D"/>
    <a:srgbClr val="83B61D"/>
    <a:srgbClr val="FFC200"/>
    <a:srgbClr val="5A9BD5"/>
    <a:srgbClr val="20307E"/>
    <a:srgbClr val="129B3B"/>
    <a:srgbClr val="FFC000"/>
    <a:srgbClr val="CE4D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50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272638" y="332510"/>
            <a:ext cx="11646724" cy="5995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9361" y="5571734"/>
            <a:ext cx="2776994" cy="10331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5798127"/>
            <a:ext cx="3196816" cy="105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2439553" y="4167760"/>
            <a:ext cx="7764395" cy="26719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3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rgbClr val="E11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3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rgbClr val="5A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40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rgbClr val="FF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08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rgbClr val="83B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03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8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2781020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FF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2473682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rgbClr val="E11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334304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5A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4042723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rgbClr val="129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1614028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272638" y="332509"/>
            <a:ext cx="11646724" cy="62230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1FBB17-260A-4CE0-83A3-AB8503F17855}"/>
              </a:ext>
            </a:extLst>
          </p:cNvPr>
          <p:cNvSpPr/>
          <p:nvPr userDrawn="1"/>
        </p:nvSpPr>
        <p:spPr>
          <a:xfrm>
            <a:off x="3115733" y="626533"/>
            <a:ext cx="5314659" cy="3826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19730E-C535-4F88-8995-FAA02A87D55B}"/>
              </a:ext>
            </a:extLst>
          </p:cNvPr>
          <p:cNvSpPr/>
          <p:nvPr userDrawn="1"/>
        </p:nvSpPr>
        <p:spPr>
          <a:xfrm>
            <a:off x="2334193" y="3027314"/>
            <a:ext cx="7302178" cy="4571374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A30B8A-F5AE-496B-8698-C62A26D47920}"/>
              </a:ext>
            </a:extLst>
          </p:cNvPr>
          <p:cNvSpPr/>
          <p:nvPr userDrawn="1"/>
        </p:nvSpPr>
        <p:spPr>
          <a:xfrm flipH="1">
            <a:off x="-658230" y="3121490"/>
            <a:ext cx="6752318" cy="4383023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99A416-FB9A-40E5-830D-76A244FA4C5A}"/>
              </a:ext>
            </a:extLst>
          </p:cNvPr>
          <p:cNvSpPr/>
          <p:nvPr userDrawn="1"/>
        </p:nvSpPr>
        <p:spPr>
          <a:xfrm>
            <a:off x="6073893" y="2990841"/>
            <a:ext cx="6752318" cy="4607847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0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2980582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59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83B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40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5A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35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E11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57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7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10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67DB4-94C5-4383-864A-5E4B48CA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6228A-6E10-4728-987B-E64BEEB2A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FE6A2-0F15-426A-8B90-FC243D6E3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89900-0029-4522-BB80-CE9BE7A88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131DA-3BF6-44A9-B3E1-A79EABC1D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07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0E370-9866-44C1-AB96-0DD5739F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72375-A4A8-4173-B48B-D97AD4A9E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4033-E28F-43A9-B268-8A2D6710F7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43C29-D2B8-4670-A4C7-369BD843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35613-4DF1-470D-BFB8-73E1B573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40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6032-D129-4D11-8F2F-FDDE21FB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52BA7-FD95-463C-8FE1-ED17D982F8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3CA2D-D6A8-45A6-AFCB-A90659FC1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C4508-9C85-46FA-A332-0BF11D01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F2813-1F73-4742-85CB-4A697BBB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36AEF-B2F5-4839-8841-661DA0A36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2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83B61D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0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2A52D-5472-4DE2-A0D5-4394807C7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99B4-9952-4753-8EBF-A097AA595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50D565-308E-43F0-BB22-5411519AD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25B29-B029-45A3-8EF6-0EF782607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DFDF40-E501-4792-9060-C850DD9F1B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00976A-B75E-4CF2-AD78-7401316D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413BF1-55D6-444B-8257-F1D551F03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3803AB-EDBF-4624-9D8A-741ECD23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72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A544E-16FA-4139-A9A0-16E14DB45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3D93B-2A86-46C1-8AB6-6F6599E26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1810A-DA27-42E1-9F4B-539F9388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5D0B5-32E3-44A9-A7F0-0F2AAE51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3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799F3-B941-421B-AD1F-3D762BF8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67DCE-2AC0-4E63-9F06-19FD19BAB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8611D-2D3F-4955-BBB0-74474CD6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2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1338A-16D6-4BF0-8ECA-97671F086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BF860-BA76-4AA9-9924-9FE733176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A15BA-1C5B-4831-B62C-0A3CD7B64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7ABF0-49FC-42C3-A061-C85996D5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B96F5-F80B-4E33-A247-03F027545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CAA8B-C8C3-4A8A-94E0-611FB5A6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134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003D2-1143-4B7F-AEC8-89E44208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9F004-C850-4B9F-9884-B086DB455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D29C2-B76A-4083-9553-492B05726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76A8A-5FC2-4DF0-AE9E-9C3D4699A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1F1DA-3729-4742-B9A6-ED2C0D5AC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4E320-CCB7-4633-BF5F-FF42AAE8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82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153A4-F011-49E6-A845-6C48BB6F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5A01B-1CA0-4E16-8441-4216478A0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E84E7-646B-4D69-9A63-90A56C8A4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2D139-6C7E-4BAC-9805-39FF0441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3ACF8-DB21-464B-8A51-2BEF3AF7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3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4944A0-DD81-4432-9271-CBB8DDBE0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9FA16D-12E4-4AE0-A473-82C33B994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6F169-5958-48BB-B005-AAA26CB8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1/5/2019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69F7E-0026-4453-8123-C89D3A86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B5881-61DA-430F-8D7A-8A823A25A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3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701141" y="156170"/>
            <a:ext cx="10369136" cy="1042540"/>
          </a:xfrm>
          <a:prstGeom prst="rect">
            <a:avLst/>
          </a:prstGeom>
          <a:solidFill>
            <a:srgbClr val="20307E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3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E3670D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98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FFC2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6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5A9BD5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2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E11C47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82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75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2" r:id="rId2"/>
    <p:sldLayoutId id="2147483673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74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49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66" r:id="rId21"/>
    <p:sldLayoutId id="2147483660" r:id="rId22"/>
    <p:sldLayoutId id="2147483661" r:id="rId23"/>
    <p:sldLayoutId id="2147483662" r:id="rId24"/>
    <p:sldLayoutId id="2147483663" r:id="rId25"/>
    <p:sldLayoutId id="2147483664" r:id="rId26"/>
    <p:sldLayoutId id="2147483650" r:id="rId27"/>
    <p:sldLayoutId id="2147483651" r:id="rId28"/>
    <p:sldLayoutId id="2147483652" r:id="rId29"/>
    <p:sldLayoutId id="2147483653" r:id="rId30"/>
    <p:sldLayoutId id="2147483654" r:id="rId31"/>
    <p:sldLayoutId id="2147483655" r:id="rId32"/>
    <p:sldLayoutId id="2147483656" r:id="rId33"/>
    <p:sldLayoutId id="2147483657" r:id="rId34"/>
    <p:sldLayoutId id="2147483658" r:id="rId35"/>
    <p:sldLayoutId id="2147483659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QAG4JcI0x8" TargetMode="Externa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lQAG4JcI0x8" TargetMode="Externa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5yCOSHeYn4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5yCOSHeYn4" TargetMode="Externa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JVp8b1SQhA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JVp8b1SQhA" TargetMode="Externa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selmatters.weebly.com/uploads/1/2/0/5/120562389/yearendandnewyearreflectionworksheet__1_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7ED51B-BE39-4957-897A-7CA5190D3EE0}"/>
              </a:ext>
            </a:extLst>
          </p:cNvPr>
          <p:cNvSpPr/>
          <p:nvPr/>
        </p:nvSpPr>
        <p:spPr>
          <a:xfrm>
            <a:off x="512616" y="1120676"/>
            <a:ext cx="108619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kern="0" cap="all" spc="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Emotional Lesson </a:t>
            </a:r>
          </a:p>
          <a:p>
            <a:pPr lvl="0" algn="ctr">
              <a:defRPr/>
            </a:pPr>
            <a:endParaRPr lang="en-US" sz="4800" kern="0" cap="all" spc="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kern="0" cap="all" spc="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*1/7 - 1/11</a:t>
            </a:r>
            <a:endParaRPr lang="en-US" sz="4800" kern="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14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art your day right">
            <a:hlinkClick r:id="" action="ppaction://media"/>
            <a:extLst>
              <a:ext uri="{FF2B5EF4-FFF2-40B4-BE49-F238E27FC236}">
                <a16:creationId xmlns:a16="http://schemas.microsoft.com/office/drawing/2014/main" id="{E2EB1263-AFBB-4977-B813-FF5F681894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4488" y="1211263"/>
            <a:ext cx="8961437" cy="443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5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3B40-750E-489C-8008-855BD1199F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6814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6600" dirty="0">
                <a:latin typeface="Bookman Old Style" panose="02050604050505020204" pitchFamily="18" charset="0"/>
              </a:rPr>
              <a:t>Three 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7C842A-CB38-46F3-866F-6FBB78ADB6D2}"/>
              </a:ext>
            </a:extLst>
          </p:cNvPr>
          <p:cNvSpPr txBox="1"/>
          <p:nvPr/>
        </p:nvSpPr>
        <p:spPr>
          <a:xfrm>
            <a:off x="1219200" y="2087418"/>
            <a:ext cx="520366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>
                <a:latin typeface="Century" panose="02040604050505020304" pitchFamily="18" charset="0"/>
              </a:rPr>
              <a:t> How can I grow ?</a:t>
            </a:r>
          </a:p>
          <a:p>
            <a:pPr marL="342900" indent="-342900">
              <a:buAutoNum type="arabicPeriod"/>
            </a:pPr>
            <a:endParaRPr lang="en-US" sz="3600" dirty="0">
              <a:latin typeface="Century" panose="020406040505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600" dirty="0">
                <a:latin typeface="Century" panose="02040604050505020304" pitchFamily="18" charset="0"/>
              </a:rPr>
              <a:t> What can I give?</a:t>
            </a:r>
          </a:p>
          <a:p>
            <a:pPr marL="342900" indent="-342900">
              <a:buAutoNum type="arabicPeriod"/>
            </a:pPr>
            <a:endParaRPr lang="en-US" sz="3600" dirty="0">
              <a:latin typeface="Century" panose="020406040505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600" dirty="0">
                <a:latin typeface="Century" panose="02040604050505020304" pitchFamily="18" charset="0"/>
              </a:rPr>
              <a:t>What can I celebrate?</a:t>
            </a:r>
          </a:p>
        </p:txBody>
      </p:sp>
    </p:spTree>
    <p:extLst>
      <p:ext uri="{BB962C8B-B14F-4D97-AF65-F5344CB8AC3E}">
        <p14:creationId xmlns:p14="http://schemas.microsoft.com/office/powerpoint/2010/main" val="3348494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  <a:t>Wednesday</a:t>
            </a:r>
            <a:b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7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34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EA9704-A9C5-47D3-A093-944E34E87A0A}"/>
              </a:ext>
            </a:extLst>
          </p:cNvPr>
          <p:cNvSpPr/>
          <p:nvPr/>
        </p:nvSpPr>
        <p:spPr>
          <a:xfrm>
            <a:off x="3682647" y="6211669"/>
            <a:ext cx="4826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https://www.youtube.com/watch?v=lQAG4JcI0x8</a:t>
            </a:r>
            <a:endParaRPr lang="en-US" dirty="0"/>
          </a:p>
          <a:p>
            <a:endParaRPr lang="en-US" dirty="0"/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9C6EAC7B-CA17-469F-9A85-E02B32B6AE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48872" y="1153391"/>
            <a:ext cx="8986983" cy="505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19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Thursday</a:t>
            </a:r>
            <a:b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36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311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132159-FF22-4B71-A4D1-8CBBDCDE9863}"/>
              </a:ext>
            </a:extLst>
          </p:cNvPr>
          <p:cNvSpPr/>
          <p:nvPr/>
        </p:nvSpPr>
        <p:spPr>
          <a:xfrm>
            <a:off x="3572713" y="6211669"/>
            <a:ext cx="5046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https://www.youtube.com/watch?v=m5yCOSHeYn4</a:t>
            </a:r>
            <a:endParaRPr lang="en-US" dirty="0"/>
          </a:p>
          <a:p>
            <a:endParaRPr lang="en-US" dirty="0"/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D86F94C0-4873-48C4-A304-1808227718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87054" y="1239618"/>
            <a:ext cx="8839201" cy="49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51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851" y="11593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Collaborate 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E2469-A09E-4003-9F8E-0A2B00A3D1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349" y="2063959"/>
            <a:ext cx="3661831" cy="27502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1E994E-A258-4553-AE1E-B760715C0AF6}"/>
              </a:ext>
            </a:extLst>
          </p:cNvPr>
          <p:cNvSpPr/>
          <p:nvPr/>
        </p:nvSpPr>
        <p:spPr>
          <a:xfrm>
            <a:off x="5721927" y="2063959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entury Schoolbook" panose="02040604050505020304" pitchFamily="18" charset="0"/>
              </a:rPr>
              <a:t>What is one thing we should say more often?</a:t>
            </a:r>
          </a:p>
          <a:p>
            <a:endParaRPr lang="en-US" sz="4000" dirty="0">
              <a:latin typeface="Century Schoolbook" panose="02040604050505020304" pitchFamily="18" charset="0"/>
            </a:endParaRPr>
          </a:p>
          <a:p>
            <a:r>
              <a:rPr lang="en-US" sz="4000" dirty="0">
                <a:latin typeface="Century Schoolbook" panose="02040604050505020304" pitchFamily="18" charset="0"/>
              </a:rPr>
              <a:t>Pick one you will commit to say more often this year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F5B7BC-F498-4D5D-AE35-FD14905D9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0"/>
          <a:stretch/>
        </p:blipFill>
        <p:spPr>
          <a:xfrm>
            <a:off x="-228184" y="1222947"/>
            <a:ext cx="5148458" cy="4432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8052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Friday</a:t>
            </a:r>
            <a:b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Bookman Old Style" panose="02050604050505020204" pitchFamily="18" charset="0"/>
              </a:rPr>
              <a:t>Unity Day </a:t>
            </a:r>
            <a:br>
              <a:rPr lang="en-US" sz="36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36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36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431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BEB55B-DCD0-4008-B610-D42A529D16D2}"/>
              </a:ext>
            </a:extLst>
          </p:cNvPr>
          <p:cNvSpPr txBox="1">
            <a:spLocks/>
          </p:cNvSpPr>
          <p:nvPr/>
        </p:nvSpPr>
        <p:spPr>
          <a:xfrm>
            <a:off x="267854" y="253723"/>
            <a:ext cx="10814212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latin typeface="Bookman Old Style" panose="02050604050505020204" pitchFamily="18" charset="0"/>
              </a:rPr>
              <a:t>Overview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75FC9D-2961-4BCE-AD11-74AF4A920D01}"/>
              </a:ext>
            </a:extLst>
          </p:cNvPr>
          <p:cNvSpPr/>
          <p:nvPr/>
        </p:nvSpPr>
        <p:spPr>
          <a:xfrm>
            <a:off x="540327" y="2151727"/>
            <a:ext cx="113745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entury Schoolbook" panose="02040604050505020304" pitchFamily="18" charset="0"/>
              </a:rPr>
              <a:t>New Year – Better You </a:t>
            </a:r>
          </a:p>
          <a:p>
            <a:pPr algn="ctr"/>
            <a:r>
              <a:rPr lang="en-US" sz="3200" dirty="0">
                <a:latin typeface="Century Schoolbook" panose="02040604050505020304" pitchFamily="18" charset="0"/>
              </a:rPr>
              <a:t>#</a:t>
            </a:r>
            <a:r>
              <a:rPr lang="en-US" sz="3200" dirty="0" err="1">
                <a:latin typeface="Century Schoolbook" panose="02040604050505020304" pitchFamily="18" charset="0"/>
              </a:rPr>
              <a:t>betterselfie</a:t>
            </a:r>
            <a:endParaRPr lang="en-US" sz="3200" dirty="0">
              <a:latin typeface="Century Schoolbook" panose="02040604050505020304" pitchFamily="18" charset="0"/>
            </a:endParaRPr>
          </a:p>
          <a:p>
            <a:endParaRPr lang="en-US" sz="3200" dirty="0">
              <a:latin typeface="Century Schoolbook" panose="02040604050505020304" pitchFamily="18" charset="0"/>
            </a:endParaRPr>
          </a:p>
          <a:p>
            <a:r>
              <a:rPr lang="en-US" sz="3200" dirty="0">
                <a:latin typeface="Century Schoolbook" panose="02040604050505020304" pitchFamily="18" charset="0"/>
              </a:rPr>
              <a:t>End of year marks a threshold and invites us all to reflect on our accomplishments of 2018 and prompts us to think about changes we could make to </a:t>
            </a:r>
            <a:r>
              <a:rPr lang="en-US" sz="3200" b="1" dirty="0">
                <a:latin typeface="Century Schoolbook" panose="02040604050505020304" pitchFamily="18" charset="0"/>
              </a:rPr>
              <a:t>better ourselves </a:t>
            </a:r>
            <a:r>
              <a:rPr lang="en-US" sz="3200" dirty="0">
                <a:latin typeface="Century Schoolbook" panose="02040604050505020304" pitchFamily="18" charset="0"/>
              </a:rPr>
              <a:t>and the world around us in 2019.</a:t>
            </a:r>
            <a:endParaRPr lang="en-US" sz="3200" dirty="0">
              <a:effectLst/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352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  <a:t>Monday</a:t>
            </a:r>
            <a:b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2018 Reflection</a:t>
            </a: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63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437" y="703753"/>
            <a:ext cx="7191561" cy="3160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Collaborate</a:t>
            </a:r>
            <a:b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</a:br>
            <a:endParaRPr lang="en-US" sz="4000" kern="12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EAAFA6-302A-4D7B-B32E-E8ECAE6EF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8612" y="1927487"/>
            <a:ext cx="5838781" cy="4351338"/>
          </a:xfrm>
        </p:spPr>
        <p:txBody>
          <a:bodyPr/>
          <a:lstStyle/>
          <a:p>
            <a:r>
              <a:rPr lang="en-US" sz="4400" dirty="0">
                <a:latin typeface="Century Schoolbook" panose="02040604050505020304" pitchFamily="18" charset="0"/>
              </a:rPr>
              <a:t> </a:t>
            </a:r>
            <a:r>
              <a:rPr lang="en-US" sz="3600" dirty="0">
                <a:latin typeface="Century Schoolbook" panose="02040604050505020304" pitchFamily="18" charset="0"/>
              </a:rPr>
              <a:t>What was your biggest accomplishment in 2018?</a:t>
            </a:r>
          </a:p>
          <a:p>
            <a:endParaRPr lang="en-US" sz="3600" dirty="0">
              <a:latin typeface="Century Schoolbook" panose="02040604050505020304" pitchFamily="18" charset="0"/>
            </a:endParaRPr>
          </a:p>
          <a:p>
            <a:r>
              <a:rPr lang="en-US" sz="3600" dirty="0">
                <a:latin typeface="Century Schoolbook" panose="02040604050505020304" pitchFamily="18" charset="0"/>
              </a:rPr>
              <a:t> What are you most looking forward to in 2019?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7321C1-FF08-4C65-A0C1-292E76788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37" y="1574531"/>
            <a:ext cx="3708938" cy="37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56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1462CA-D9F4-42D6-9678-79360942CEC8}"/>
              </a:ext>
            </a:extLst>
          </p:cNvPr>
          <p:cNvSpPr/>
          <p:nvPr/>
        </p:nvSpPr>
        <p:spPr>
          <a:xfrm>
            <a:off x="3607690" y="6144552"/>
            <a:ext cx="49766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https://www.youtube.com/watch?v=dJVp8b1SQhA</a:t>
            </a:r>
            <a:endParaRPr lang="en-US" dirty="0"/>
          </a:p>
          <a:p>
            <a:endParaRPr lang="en-US" dirty="0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A9DD6461-7DF0-413C-B081-C983CCFA41F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33236" y="1088736"/>
            <a:ext cx="9070109" cy="510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45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3B40-750E-489C-8008-855BD1199F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6814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6600" dirty="0">
                <a:latin typeface="Bookman Old Style" panose="02050604050505020204" pitchFamily="18" charset="0"/>
              </a:rPr>
              <a:t>Class Discussion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05EC0-1D59-4019-B883-4F410C6C3F76}"/>
              </a:ext>
            </a:extLst>
          </p:cNvPr>
          <p:cNvSpPr txBox="1"/>
          <p:nvPr/>
        </p:nvSpPr>
        <p:spPr>
          <a:xfrm>
            <a:off x="895928" y="2253673"/>
            <a:ext cx="8493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entury" panose="02040604050505020304" pitchFamily="18" charset="0"/>
              </a:rPr>
              <a:t>What is one thing you can do to make a </a:t>
            </a:r>
            <a:r>
              <a:rPr lang="en-US" sz="4000" b="1" dirty="0">
                <a:latin typeface="Century" panose="02040604050505020304" pitchFamily="18" charset="0"/>
              </a:rPr>
              <a:t>better you </a:t>
            </a:r>
            <a:r>
              <a:rPr lang="en-US" sz="4000" dirty="0">
                <a:latin typeface="Century" panose="02040604050505020304" pitchFamily="18" charset="0"/>
              </a:rPr>
              <a:t>this year?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9085EE-6F18-4EA3-AE56-FA4CB1028BAD}"/>
              </a:ext>
            </a:extLst>
          </p:cNvPr>
          <p:cNvSpPr/>
          <p:nvPr/>
        </p:nvSpPr>
        <p:spPr>
          <a:xfrm>
            <a:off x="618836" y="5405690"/>
            <a:ext cx="8770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https://selmatters.weebly.com/uploads/1/2/0/5/120562389/yearendandnewyearreflectionworksheet__1_.pdf</a:t>
            </a:r>
          </a:p>
        </p:txBody>
      </p:sp>
    </p:spTree>
    <p:extLst>
      <p:ext uri="{BB962C8B-B14F-4D97-AF65-F5344CB8AC3E}">
        <p14:creationId xmlns:p14="http://schemas.microsoft.com/office/powerpoint/2010/main" val="1038772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3B40-750E-489C-8008-855BD1199F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6814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6600" dirty="0">
                <a:latin typeface="Bookman Old Style" panose="02050604050505020204" pitchFamily="18" charset="0"/>
              </a:rPr>
              <a:t>Additional Activity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9085EE-6F18-4EA3-AE56-FA4CB1028BAD}"/>
              </a:ext>
            </a:extLst>
          </p:cNvPr>
          <p:cNvSpPr/>
          <p:nvPr/>
        </p:nvSpPr>
        <p:spPr>
          <a:xfrm>
            <a:off x="591126" y="5957720"/>
            <a:ext cx="87702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https://selmatters.weebly.com/uploads/1/2/0/5/120562389/yearendandnewyearreflectionworksheet__1_.pdf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6E8A1-33AF-4183-9323-6FBB979F35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5" r="1141" b="1772"/>
          <a:stretch/>
        </p:blipFill>
        <p:spPr>
          <a:xfrm>
            <a:off x="1798948" y="1228883"/>
            <a:ext cx="3177309" cy="4091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0DA188-9084-4CD6-8BF8-52E2D4127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455" y="1228883"/>
            <a:ext cx="3262579" cy="413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09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  <a:t>Tuesday</a:t>
            </a:r>
            <a:b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7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598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328" y="213584"/>
            <a:ext cx="6787396" cy="14540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Class Discussion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BE2079-0E18-4599-AAB7-29D4727B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377" y="848247"/>
            <a:ext cx="5181705" cy="5181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AC7837-9958-4DD5-98D1-C18734ED94EF}"/>
              </a:ext>
            </a:extLst>
          </p:cNvPr>
          <p:cNvSpPr txBox="1"/>
          <p:nvPr/>
        </p:nvSpPr>
        <p:spPr>
          <a:xfrm>
            <a:off x="6034388" y="2297125"/>
            <a:ext cx="5738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entury" panose="02040604050505020304" pitchFamily="18" charset="0"/>
              </a:rPr>
              <a:t>What would the </a:t>
            </a:r>
            <a:r>
              <a:rPr lang="en-US" sz="4400" b="1" dirty="0">
                <a:latin typeface="Century" panose="02040604050505020304" pitchFamily="18" charset="0"/>
              </a:rPr>
              <a:t>perfect day </a:t>
            </a:r>
            <a:r>
              <a:rPr lang="en-US" sz="4400" dirty="0">
                <a:latin typeface="Century" panose="02040604050505020304" pitchFamily="18" charset="0"/>
              </a:rPr>
              <a:t>look like to you?</a:t>
            </a:r>
          </a:p>
        </p:txBody>
      </p:sp>
    </p:spTree>
    <p:extLst>
      <p:ext uri="{BB962C8B-B14F-4D97-AF65-F5344CB8AC3E}">
        <p14:creationId xmlns:p14="http://schemas.microsoft.com/office/powerpoint/2010/main" val="1385862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2333</TotalTime>
  <Words>224</Words>
  <Application>Microsoft Office PowerPoint</Application>
  <PresentationFormat>Widescreen</PresentationFormat>
  <Paragraphs>37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Bookman Old Style</vt:lpstr>
      <vt:lpstr>Calibri</vt:lpstr>
      <vt:lpstr>Calibri Light</vt:lpstr>
      <vt:lpstr>Century</vt:lpstr>
      <vt:lpstr>Century Schoolbook</vt:lpstr>
      <vt:lpstr>Impact</vt:lpstr>
      <vt:lpstr>Times New Roman</vt:lpstr>
      <vt:lpstr>Office Theme</vt:lpstr>
      <vt:lpstr>PowerPoint Presentation</vt:lpstr>
      <vt:lpstr>PowerPoint Presentation</vt:lpstr>
      <vt:lpstr>Monday 2018 Reflection </vt:lpstr>
      <vt:lpstr>Collaborate </vt:lpstr>
      <vt:lpstr>PowerPoint Presentation</vt:lpstr>
      <vt:lpstr>Class Discussion </vt:lpstr>
      <vt:lpstr>Additional Activity</vt:lpstr>
      <vt:lpstr>Tuesday </vt:lpstr>
      <vt:lpstr>Class Discussion</vt:lpstr>
      <vt:lpstr>PowerPoint Presentation</vt:lpstr>
      <vt:lpstr>Three Questions</vt:lpstr>
      <vt:lpstr>Wednesday </vt:lpstr>
      <vt:lpstr>PowerPoint Presentation</vt:lpstr>
      <vt:lpstr>Thursday </vt:lpstr>
      <vt:lpstr>PowerPoint Presentation</vt:lpstr>
      <vt:lpstr>Collaborate </vt:lpstr>
      <vt:lpstr>Friday Unity Day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Hendricks, Hannah M.</dc:creator>
  <cp:lastModifiedBy>Hendricks, Hannah M.</cp:lastModifiedBy>
  <cp:revision>23</cp:revision>
  <dcterms:created xsi:type="dcterms:W3CDTF">2018-10-07T23:46:49Z</dcterms:created>
  <dcterms:modified xsi:type="dcterms:W3CDTF">2019-01-07T13:37:48Z</dcterms:modified>
</cp:coreProperties>
</file>