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1" r:id="rId3"/>
    <p:sldId id="262" r:id="rId4"/>
    <p:sldId id="298" r:id="rId5"/>
    <p:sldId id="318" r:id="rId6"/>
    <p:sldId id="372" r:id="rId7"/>
    <p:sldId id="353" r:id="rId8"/>
    <p:sldId id="299" r:id="rId9"/>
    <p:sldId id="374" r:id="rId10"/>
    <p:sldId id="368" r:id="rId11"/>
    <p:sldId id="364" r:id="rId12"/>
    <p:sldId id="362" r:id="rId13"/>
    <p:sldId id="287" r:id="rId14"/>
    <p:sldId id="363" r:id="rId15"/>
    <p:sldId id="301" r:id="rId16"/>
    <p:sldId id="369" r:id="rId17"/>
    <p:sldId id="367" r:id="rId18"/>
    <p:sldId id="370" r:id="rId19"/>
    <p:sldId id="303" r:id="rId20"/>
    <p:sldId id="373" r:id="rId21"/>
    <p:sldId id="371" r:id="rId22"/>
    <p:sldId id="3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70D"/>
    <a:srgbClr val="83B61D"/>
    <a:srgbClr val="FFC200"/>
    <a:srgbClr val="5A9BD5"/>
    <a:srgbClr val="E11C47"/>
    <a:srgbClr val="20307E"/>
    <a:srgbClr val="129B3B"/>
    <a:srgbClr val="FFC000"/>
    <a:srgbClr val="CE4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50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E367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8480E27-96A2-4860-AB3B-1433FD029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552332" y="6147807"/>
            <a:ext cx="2132668" cy="73391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272638" y="332510"/>
            <a:ext cx="11646724" cy="5995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D41E5E-C698-40FE-A759-3CA7E46CA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7321046" y="6071616"/>
            <a:ext cx="2371911" cy="786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DB0854-EE10-4150-82B1-A8222D50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30867" b="23556"/>
          <a:stretch/>
        </p:blipFill>
        <p:spPr>
          <a:xfrm flipH="1">
            <a:off x="6665445" y="6093418"/>
            <a:ext cx="1441049" cy="7645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3FFB0A-B558-4BF5-B739-DF0E1857D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99361" y="5571734"/>
            <a:ext cx="2776994" cy="10331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A1B274-A7B9-4C9C-979E-7D8257C16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2876354" y="6131904"/>
            <a:ext cx="2261617" cy="7498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9AC963-8452-406D-87D6-04AD3902F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8430392" y="5798127"/>
            <a:ext cx="3196816" cy="10598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7460D4-E1A6-41C4-9E2B-FA7C82410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0210496" y="6089900"/>
            <a:ext cx="2148536" cy="7498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10A9842-289E-43D3-A801-046FE586F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2439553" y="4167760"/>
            <a:ext cx="7764395" cy="26719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5F91012-A6E2-475D-9A26-4017A91559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-40435" y="6139855"/>
            <a:ext cx="2055094" cy="7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bg>
      <p:bgPr>
        <a:solidFill>
          <a:srgbClr val="E11C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95944"/>
            <a:ext cx="11930742" cy="64661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</a:rPr>
              <a:t>VCS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3234EB-C1F2-41C5-864F-0DA603944B77}"/>
              </a:ext>
            </a:extLst>
          </p:cNvPr>
          <p:cNvSpPr/>
          <p:nvPr userDrawn="1"/>
        </p:nvSpPr>
        <p:spPr>
          <a:xfrm>
            <a:off x="285008" y="362200"/>
            <a:ext cx="1190501" cy="76377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3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solidFill>
          <a:srgbClr val="5A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95944"/>
            <a:ext cx="11930742" cy="64661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</a:rPr>
              <a:t>VCS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3234EB-C1F2-41C5-864F-0DA603944B77}"/>
              </a:ext>
            </a:extLst>
          </p:cNvPr>
          <p:cNvSpPr/>
          <p:nvPr userDrawn="1"/>
        </p:nvSpPr>
        <p:spPr>
          <a:xfrm>
            <a:off x="285008" y="362200"/>
            <a:ext cx="1190501" cy="76377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01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rgbClr val="FFC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95944"/>
            <a:ext cx="11930742" cy="64661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</a:rPr>
              <a:t>VCS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3234EB-C1F2-41C5-864F-0DA603944B77}"/>
              </a:ext>
            </a:extLst>
          </p:cNvPr>
          <p:cNvSpPr/>
          <p:nvPr userDrawn="1"/>
        </p:nvSpPr>
        <p:spPr>
          <a:xfrm>
            <a:off x="285008" y="362200"/>
            <a:ext cx="1190501" cy="76377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08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rgbClr val="83B6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95944"/>
            <a:ext cx="11930742" cy="64661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</a:rPr>
              <a:t>VCS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3234EB-C1F2-41C5-864F-0DA603944B77}"/>
              </a:ext>
            </a:extLst>
          </p:cNvPr>
          <p:cNvSpPr/>
          <p:nvPr userDrawn="1"/>
        </p:nvSpPr>
        <p:spPr>
          <a:xfrm>
            <a:off x="285008" y="362200"/>
            <a:ext cx="1190501" cy="76377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903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bg>
      <p:bgPr>
        <a:solidFill>
          <a:srgbClr val="E367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95944"/>
            <a:ext cx="11930742" cy="64661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</a:rPr>
              <a:t>VCS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3234EB-C1F2-41C5-864F-0DA603944B77}"/>
              </a:ext>
            </a:extLst>
          </p:cNvPr>
          <p:cNvSpPr/>
          <p:nvPr userDrawn="1"/>
        </p:nvSpPr>
        <p:spPr>
          <a:xfrm>
            <a:off x="285008" y="362200"/>
            <a:ext cx="1190501" cy="76377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8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203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59657"/>
            <a:ext cx="11930742" cy="65023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C7460D4-E1A6-41C4-9E2B-FA7C82410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9838939" y="5886450"/>
            <a:ext cx="2222432" cy="7756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527C5A-A865-4D7F-9134-3EC649156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82" y="5383844"/>
            <a:ext cx="2301189" cy="5026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VCS</a:t>
            </a:r>
          </a:p>
        </p:txBody>
      </p:sp>
    </p:spTree>
    <p:extLst>
      <p:ext uri="{BB962C8B-B14F-4D97-AF65-F5344CB8AC3E}">
        <p14:creationId xmlns:p14="http://schemas.microsoft.com/office/powerpoint/2010/main" val="2781020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FFC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95944"/>
            <a:ext cx="11930741" cy="6466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C7460D4-E1A6-41C4-9E2B-FA7C82410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9838939" y="5886450"/>
            <a:ext cx="2222432" cy="7756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527C5A-A865-4D7F-9134-3EC649156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82" y="5383844"/>
            <a:ext cx="2301189" cy="5026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VCS</a:t>
            </a:r>
          </a:p>
        </p:txBody>
      </p:sp>
    </p:spTree>
    <p:extLst>
      <p:ext uri="{BB962C8B-B14F-4D97-AF65-F5344CB8AC3E}">
        <p14:creationId xmlns:p14="http://schemas.microsoft.com/office/powerpoint/2010/main" val="2473682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E11C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95944"/>
            <a:ext cx="11930741" cy="6466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C7460D4-E1A6-41C4-9E2B-FA7C82410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9838939" y="5886450"/>
            <a:ext cx="2222432" cy="7756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527C5A-A865-4D7F-9134-3EC649156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82" y="5383844"/>
            <a:ext cx="2301189" cy="5026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VCS</a:t>
            </a:r>
          </a:p>
        </p:txBody>
      </p:sp>
    </p:spTree>
    <p:extLst>
      <p:ext uri="{BB962C8B-B14F-4D97-AF65-F5344CB8AC3E}">
        <p14:creationId xmlns:p14="http://schemas.microsoft.com/office/powerpoint/2010/main" val="3343049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rgbClr val="5A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95944"/>
            <a:ext cx="11930741" cy="64661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C7460D4-E1A6-41C4-9E2B-FA7C82410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9838939" y="5886450"/>
            <a:ext cx="2222432" cy="7756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527C5A-A865-4D7F-9134-3EC649156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82" y="5383844"/>
            <a:ext cx="2301189" cy="5026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VCS</a:t>
            </a:r>
          </a:p>
        </p:txBody>
      </p:sp>
    </p:spTree>
    <p:extLst>
      <p:ext uri="{BB962C8B-B14F-4D97-AF65-F5344CB8AC3E}">
        <p14:creationId xmlns:p14="http://schemas.microsoft.com/office/powerpoint/2010/main" val="4042723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rgbClr val="129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95944"/>
            <a:ext cx="11930741" cy="64661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C7460D4-E1A6-41C4-9E2B-FA7C82410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9838939" y="5886450"/>
            <a:ext cx="2222432" cy="7756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527C5A-A865-4D7F-9134-3EC649156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82" y="5383844"/>
            <a:ext cx="2301189" cy="5026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VCS</a:t>
            </a:r>
          </a:p>
        </p:txBody>
      </p:sp>
    </p:spTree>
    <p:extLst>
      <p:ext uri="{BB962C8B-B14F-4D97-AF65-F5344CB8AC3E}">
        <p14:creationId xmlns:p14="http://schemas.microsoft.com/office/powerpoint/2010/main" val="161402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rgbClr val="E367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272638" y="332509"/>
            <a:ext cx="11646724" cy="62230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1FBB17-260A-4CE0-83A3-AB8503F17855}"/>
              </a:ext>
            </a:extLst>
          </p:cNvPr>
          <p:cNvSpPr/>
          <p:nvPr userDrawn="1"/>
        </p:nvSpPr>
        <p:spPr>
          <a:xfrm>
            <a:off x="3115733" y="626533"/>
            <a:ext cx="5314659" cy="3826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19730E-C535-4F88-8995-FAA02A87D55B}"/>
              </a:ext>
            </a:extLst>
          </p:cNvPr>
          <p:cNvSpPr/>
          <p:nvPr userDrawn="1"/>
        </p:nvSpPr>
        <p:spPr>
          <a:xfrm>
            <a:off x="2334193" y="3027314"/>
            <a:ext cx="7302178" cy="4571374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A30B8A-F5AE-496B-8698-C62A26D47920}"/>
              </a:ext>
            </a:extLst>
          </p:cNvPr>
          <p:cNvSpPr/>
          <p:nvPr userDrawn="1"/>
        </p:nvSpPr>
        <p:spPr>
          <a:xfrm flipH="1">
            <a:off x="-658230" y="3121490"/>
            <a:ext cx="6752318" cy="4383023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99A416-FB9A-40E5-830D-76A244FA4C5A}"/>
              </a:ext>
            </a:extLst>
          </p:cNvPr>
          <p:cNvSpPr/>
          <p:nvPr userDrawn="1"/>
        </p:nvSpPr>
        <p:spPr>
          <a:xfrm>
            <a:off x="6073893" y="2990841"/>
            <a:ext cx="6752318" cy="4607847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0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E367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95944"/>
            <a:ext cx="11930741" cy="64661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C7460D4-E1A6-41C4-9E2B-FA7C82410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9838939" y="5886450"/>
            <a:ext cx="2222432" cy="7756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527C5A-A865-4D7F-9134-3EC649156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82" y="5383844"/>
            <a:ext cx="2301189" cy="5026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VCS</a:t>
            </a:r>
          </a:p>
        </p:txBody>
      </p:sp>
    </p:spTree>
    <p:extLst>
      <p:ext uri="{BB962C8B-B14F-4D97-AF65-F5344CB8AC3E}">
        <p14:creationId xmlns:p14="http://schemas.microsoft.com/office/powerpoint/2010/main" val="2980582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203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8480E27-96A2-4860-AB3B-1433FD029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552332" y="6147807"/>
            <a:ext cx="2132668" cy="73391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59657"/>
            <a:ext cx="11930742" cy="65023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A1B274-A7B9-4C9C-979E-7D8257C16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2876354" y="6131904"/>
            <a:ext cx="2261617" cy="7498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D41E5E-C698-40FE-A759-3CA7E46CA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7321046" y="6071616"/>
            <a:ext cx="2371911" cy="786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DB0854-EE10-4150-82B1-A8222D50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30867" b="23556"/>
          <a:stretch/>
        </p:blipFill>
        <p:spPr>
          <a:xfrm flipH="1">
            <a:off x="6665445" y="6093418"/>
            <a:ext cx="1441049" cy="7645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3FFB0A-B558-4BF5-B739-DF0E1857D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4942054" y="6100800"/>
            <a:ext cx="2055094" cy="7645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9AC963-8452-406D-87D6-04AD3902F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8430392" y="6108183"/>
            <a:ext cx="2261617" cy="7498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7460D4-E1A6-41C4-9E2B-FA7C82410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0210496" y="6089900"/>
            <a:ext cx="2148536" cy="7498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10A9842-289E-43D3-A801-046FE586F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551251" y="6147807"/>
            <a:ext cx="2132668" cy="7339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5F91012-A6E2-475D-9A26-4017A91559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-40435" y="6139855"/>
            <a:ext cx="2055094" cy="7498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527C5A-A865-4D7F-9134-3EC649156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39" y="6014014"/>
            <a:ext cx="794702" cy="17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59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83B6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8480E27-96A2-4860-AB3B-1433FD029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552332" y="6147807"/>
            <a:ext cx="2132668" cy="73391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59657"/>
            <a:ext cx="11930742" cy="65023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A1B274-A7B9-4C9C-979E-7D8257C16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2876354" y="6131904"/>
            <a:ext cx="2261617" cy="7498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D41E5E-C698-40FE-A759-3CA7E46CA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7321046" y="6071616"/>
            <a:ext cx="2371911" cy="786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DB0854-EE10-4150-82B1-A8222D50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30867" b="23556"/>
          <a:stretch/>
        </p:blipFill>
        <p:spPr>
          <a:xfrm flipH="1">
            <a:off x="6665445" y="6093418"/>
            <a:ext cx="1441049" cy="7645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3FFB0A-B558-4BF5-B739-DF0E1857D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4942054" y="6100800"/>
            <a:ext cx="2055094" cy="7645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9AC963-8452-406D-87D6-04AD3902F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8430392" y="6108183"/>
            <a:ext cx="2261617" cy="7498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7460D4-E1A6-41C4-9E2B-FA7C82410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0210496" y="6089900"/>
            <a:ext cx="2148536" cy="7498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10A9842-289E-43D3-A801-046FE586F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551251" y="6147807"/>
            <a:ext cx="2132668" cy="7339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5F91012-A6E2-475D-9A26-4017A91559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-40435" y="6139855"/>
            <a:ext cx="2055094" cy="7498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527C5A-A865-4D7F-9134-3EC649156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39" y="6014014"/>
            <a:ext cx="794702" cy="17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40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5A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8480E27-96A2-4860-AB3B-1433FD029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552332" y="6147807"/>
            <a:ext cx="2132668" cy="73391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59657"/>
            <a:ext cx="11930742" cy="65023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A1B274-A7B9-4C9C-979E-7D8257C16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2876354" y="6131904"/>
            <a:ext cx="2261617" cy="7498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D41E5E-C698-40FE-A759-3CA7E46CA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7321046" y="6071616"/>
            <a:ext cx="2371911" cy="786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DB0854-EE10-4150-82B1-A8222D50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30867" b="23556"/>
          <a:stretch/>
        </p:blipFill>
        <p:spPr>
          <a:xfrm flipH="1">
            <a:off x="6665445" y="6093418"/>
            <a:ext cx="1441049" cy="7645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3FFB0A-B558-4BF5-B739-DF0E1857D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4942054" y="6100800"/>
            <a:ext cx="2055094" cy="7645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9AC963-8452-406D-87D6-04AD3902F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8430392" y="6108183"/>
            <a:ext cx="2261617" cy="7498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7460D4-E1A6-41C4-9E2B-FA7C82410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0210496" y="6089900"/>
            <a:ext cx="2148536" cy="7498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10A9842-289E-43D3-A801-046FE586F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551251" y="6147807"/>
            <a:ext cx="2132668" cy="7339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5F91012-A6E2-475D-9A26-4017A91559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-40435" y="6139855"/>
            <a:ext cx="2055094" cy="7498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527C5A-A865-4D7F-9134-3EC649156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39" y="6014014"/>
            <a:ext cx="794702" cy="17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35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E11C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8480E27-96A2-4860-AB3B-1433FD029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552332" y="6147807"/>
            <a:ext cx="2132668" cy="73391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59657"/>
            <a:ext cx="11930742" cy="65023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A1B274-A7B9-4C9C-979E-7D8257C16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2876354" y="6131904"/>
            <a:ext cx="2261617" cy="7498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D41E5E-C698-40FE-A759-3CA7E46CA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7321046" y="6071616"/>
            <a:ext cx="2371911" cy="786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DB0854-EE10-4150-82B1-A8222D50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30867" b="23556"/>
          <a:stretch/>
        </p:blipFill>
        <p:spPr>
          <a:xfrm flipH="1">
            <a:off x="6665445" y="6093418"/>
            <a:ext cx="1441049" cy="7645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3FFB0A-B558-4BF5-B739-DF0E1857D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4942054" y="6100800"/>
            <a:ext cx="2055094" cy="7645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9AC963-8452-406D-87D6-04AD3902F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8430392" y="6108183"/>
            <a:ext cx="2261617" cy="7498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7460D4-E1A6-41C4-9E2B-FA7C82410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0210496" y="6089900"/>
            <a:ext cx="2148536" cy="7498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10A9842-289E-43D3-A801-046FE586F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551251" y="6147807"/>
            <a:ext cx="2132668" cy="7339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5F91012-A6E2-475D-9A26-4017A91559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-40435" y="6139855"/>
            <a:ext cx="2055094" cy="7498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527C5A-A865-4D7F-9134-3EC649156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39" y="6014014"/>
            <a:ext cx="794702" cy="17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57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8480E27-96A2-4860-AB3B-1433FD029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552332" y="6147807"/>
            <a:ext cx="2132668" cy="73391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59657"/>
            <a:ext cx="11930742" cy="65023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A1B274-A7B9-4C9C-979E-7D8257C16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2876354" y="6131904"/>
            <a:ext cx="2261617" cy="7498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D41E5E-C698-40FE-A759-3CA7E46CA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7321046" y="6071616"/>
            <a:ext cx="2371911" cy="786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DB0854-EE10-4150-82B1-A8222D50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30867" b="23556"/>
          <a:stretch/>
        </p:blipFill>
        <p:spPr>
          <a:xfrm flipH="1">
            <a:off x="6665445" y="6093418"/>
            <a:ext cx="1441049" cy="7645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3FFB0A-B558-4BF5-B739-DF0E1857D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4942054" y="6100800"/>
            <a:ext cx="2055094" cy="7645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9AC963-8452-406D-87D6-04AD3902F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8430392" y="6108183"/>
            <a:ext cx="2261617" cy="7498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7460D4-E1A6-41C4-9E2B-FA7C82410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0210496" y="6089900"/>
            <a:ext cx="2148536" cy="7498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10A9842-289E-43D3-A801-046FE586F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551251" y="6147807"/>
            <a:ext cx="2132668" cy="7339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5F91012-A6E2-475D-9A26-4017A91559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-40435" y="6139855"/>
            <a:ext cx="2055094" cy="7498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527C5A-A865-4D7F-9134-3EC649156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39" y="6014014"/>
            <a:ext cx="794702" cy="17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7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E367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8480E27-96A2-4860-AB3B-1433FD029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552332" y="6147807"/>
            <a:ext cx="2132668" cy="73391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59657"/>
            <a:ext cx="11930742" cy="65023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A1B274-A7B9-4C9C-979E-7D8257C16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2876354" y="6131904"/>
            <a:ext cx="2261617" cy="7498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D41E5E-C698-40FE-A759-3CA7E46CA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7321046" y="6071616"/>
            <a:ext cx="2371911" cy="786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DB0854-EE10-4150-82B1-A8222D50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30867" b="23556"/>
          <a:stretch/>
        </p:blipFill>
        <p:spPr>
          <a:xfrm flipH="1">
            <a:off x="6665445" y="6093418"/>
            <a:ext cx="1441049" cy="7645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3FFB0A-B558-4BF5-B739-DF0E1857D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4942054" y="6100800"/>
            <a:ext cx="2055094" cy="7645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9AC963-8452-406D-87D6-04AD3902F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8430392" y="6108183"/>
            <a:ext cx="2261617" cy="7498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7460D4-E1A6-41C4-9E2B-FA7C82410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0210496" y="6089900"/>
            <a:ext cx="2148536" cy="7498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10A9842-289E-43D3-A801-046FE586F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551251" y="6147807"/>
            <a:ext cx="2132668" cy="7339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5F91012-A6E2-475D-9A26-4017A91559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-40435" y="6139855"/>
            <a:ext cx="2055094" cy="7498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527C5A-A865-4D7F-9134-3EC649156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39" y="6014014"/>
            <a:ext cx="794702" cy="17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10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67DB4-94C5-4383-864A-5E4B48CA4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6228A-6E10-4728-987B-E64BEEB2A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FE6A2-0F15-426A-8B90-FC243D6E32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25AA21-1E7C-4C53-B5DF-416C3F46B75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89900-0029-4522-BB80-CE9BE7A8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131DA-3BF6-44A9-B3E1-A79EABC1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B6926B-7EA5-4719-A2F5-8A37FF9A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07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0E370-9866-44C1-AB96-0DD5739F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72375-A4A8-4173-B48B-D97AD4A9E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D4033-E28F-43A9-B268-8A2D6710F7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25AA21-1E7C-4C53-B5DF-416C3F46B75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43C29-D2B8-4670-A4C7-369BD843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35613-4DF1-470D-BFB8-73E1B5736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B6926B-7EA5-4719-A2F5-8A37FF9A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0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6032-D129-4D11-8F2F-FDDE21FB9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52BA7-FD95-463C-8FE1-ED17D982F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3CA2D-D6A8-45A6-AFCB-A90659FC1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C4508-9C85-46FA-A332-0BF11D01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25AA21-1E7C-4C53-B5DF-416C3F46B75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F2813-1F73-4742-85CB-4A697BBB8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36AEF-B2F5-4839-8841-661DA0A3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B6926B-7EA5-4719-A2F5-8A37FF9A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2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rgbClr val="203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9535" y="195944"/>
            <a:ext cx="11930742" cy="64661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</a:rPr>
              <a:t>VCS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3234EB-C1F2-41C5-864F-0DA603944B77}"/>
              </a:ext>
            </a:extLst>
          </p:cNvPr>
          <p:cNvSpPr/>
          <p:nvPr userDrawn="1"/>
        </p:nvSpPr>
        <p:spPr>
          <a:xfrm>
            <a:off x="285008" y="362200"/>
            <a:ext cx="1190501" cy="76377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542BD0-801A-4D5E-9D80-24B2F5A591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271447"/>
            <a:ext cx="12070277" cy="1"/>
          </a:xfrm>
          <a:prstGeom prst="line">
            <a:avLst/>
          </a:prstGeom>
          <a:ln w="158750">
            <a:solidFill>
              <a:srgbClr val="203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9BBC18-99E4-49C7-A7B8-7195B908B5B9}"/>
              </a:ext>
            </a:extLst>
          </p:cNvPr>
          <p:cNvCxnSpPr>
            <a:cxnSpLocks/>
          </p:cNvCxnSpPr>
          <p:nvPr userDrawn="1"/>
        </p:nvCxnSpPr>
        <p:spPr>
          <a:xfrm>
            <a:off x="1651185" y="183762"/>
            <a:ext cx="0" cy="1120647"/>
          </a:xfrm>
          <a:prstGeom prst="line">
            <a:avLst/>
          </a:prstGeom>
          <a:ln w="158750">
            <a:solidFill>
              <a:srgbClr val="203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37D168FD-92D4-4044-8927-D9E333806494}"/>
              </a:ext>
            </a:extLst>
          </p:cNvPr>
          <p:cNvSpPr/>
          <p:nvPr userDrawn="1"/>
        </p:nvSpPr>
        <p:spPr>
          <a:xfrm>
            <a:off x="1683327" y="195944"/>
            <a:ext cx="10369136" cy="1042540"/>
          </a:xfrm>
          <a:prstGeom prst="rect">
            <a:avLst/>
          </a:prstGeom>
          <a:solidFill>
            <a:srgbClr val="83B61D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01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2A52D-5472-4DE2-A0D5-4394807C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99B4-9952-4753-8EBF-A097AA595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0D565-308E-43F0-BB22-5411519AD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25B29-B029-45A3-8EF6-0EF782607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DFDF40-E501-4792-9060-C850DD9F1B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00976A-B75E-4CF2-AD78-7401316DCC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25AA21-1E7C-4C53-B5DF-416C3F46B75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413BF1-55D6-444B-8257-F1D551F03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3803AB-EDBF-4624-9D8A-741ECD235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B6926B-7EA5-4719-A2F5-8A37FF9A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72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A544E-16FA-4139-A9A0-16E14DB45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C3D93B-2A86-46C1-8AB6-6F6599E2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25AA21-1E7C-4C53-B5DF-416C3F46B75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1810A-DA27-42E1-9F4B-539F9388E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5D0B5-32E3-44A9-A7F0-0F2AAE51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B6926B-7EA5-4719-A2F5-8A37FF9A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3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E799F3-B941-421B-AD1F-3D762BF8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25AA21-1E7C-4C53-B5DF-416C3F46B75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E67DCE-2AC0-4E63-9F06-19FD19BAB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8611D-2D3F-4955-BBB0-74474CD6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B6926B-7EA5-4719-A2F5-8A37FF9A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2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1338A-16D6-4BF0-8ECA-97671F086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BF860-BA76-4AA9-9924-9FE733176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A15BA-1C5B-4831-B62C-0A3CD7B64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A7ABF0-49FC-42C3-A061-C85996D5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25AA21-1E7C-4C53-B5DF-416C3F46B75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B96F5-F80B-4E33-A247-03F027545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CAA8B-C8C3-4A8A-94E0-611FB5A6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B6926B-7EA5-4719-A2F5-8A37FF9A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13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003D2-1143-4B7F-AEC8-89E44208F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39F004-C850-4B9F-9884-B086DB455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D29C2-B76A-4083-9553-492B05726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76A8A-5FC2-4DF0-AE9E-9C3D4699AF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25AA21-1E7C-4C53-B5DF-416C3F46B75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21F1DA-3729-4742-B9A6-ED2C0D5AC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4E320-CCB7-4633-BF5F-FF42AAE8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B6926B-7EA5-4719-A2F5-8A37FF9A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82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153A4-F011-49E6-A845-6C48BB6F7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85A01B-1CA0-4E16-8441-4216478A0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E84E7-646B-4D69-9A63-90A56C8A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25AA21-1E7C-4C53-B5DF-416C3F46B75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2D139-6C7E-4BAC-9805-39FF0441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3ACF8-DB21-464B-8A51-2BEF3AF73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B6926B-7EA5-4719-A2F5-8A37FF9A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739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4944A0-DD81-4432-9271-CBB8DDBE0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FA16D-12E4-4AE0-A473-82C33B994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6F169-5958-48BB-B005-AAA26CB8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25AA21-1E7C-4C53-B5DF-416C3F46B75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69F7E-0026-4453-8123-C89D3A86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B5881-61DA-430F-8D7A-8A823A25A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B6926B-7EA5-4719-A2F5-8A37FF9A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3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203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9535" y="195944"/>
            <a:ext cx="11930742" cy="64661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</a:rPr>
              <a:t>VCS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3234EB-C1F2-41C5-864F-0DA603944B77}"/>
              </a:ext>
            </a:extLst>
          </p:cNvPr>
          <p:cNvSpPr/>
          <p:nvPr userDrawn="1"/>
        </p:nvSpPr>
        <p:spPr>
          <a:xfrm>
            <a:off x="285008" y="362200"/>
            <a:ext cx="1190501" cy="76377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542BD0-801A-4D5E-9D80-24B2F5A591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271447"/>
            <a:ext cx="12070277" cy="1"/>
          </a:xfrm>
          <a:prstGeom prst="line">
            <a:avLst/>
          </a:prstGeom>
          <a:ln w="158750">
            <a:solidFill>
              <a:srgbClr val="203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9BBC18-99E4-49C7-A7B8-7195B908B5B9}"/>
              </a:ext>
            </a:extLst>
          </p:cNvPr>
          <p:cNvCxnSpPr>
            <a:cxnSpLocks/>
          </p:cNvCxnSpPr>
          <p:nvPr userDrawn="1"/>
        </p:nvCxnSpPr>
        <p:spPr>
          <a:xfrm>
            <a:off x="1651185" y="183762"/>
            <a:ext cx="0" cy="1120647"/>
          </a:xfrm>
          <a:prstGeom prst="line">
            <a:avLst/>
          </a:prstGeom>
          <a:ln w="158750">
            <a:solidFill>
              <a:srgbClr val="203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37D168FD-92D4-4044-8927-D9E333806494}"/>
              </a:ext>
            </a:extLst>
          </p:cNvPr>
          <p:cNvSpPr/>
          <p:nvPr userDrawn="1"/>
        </p:nvSpPr>
        <p:spPr>
          <a:xfrm>
            <a:off x="1701141" y="156170"/>
            <a:ext cx="10369136" cy="1042540"/>
          </a:xfrm>
          <a:prstGeom prst="rect">
            <a:avLst/>
          </a:prstGeom>
          <a:solidFill>
            <a:srgbClr val="20307E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63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203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9535" y="195944"/>
            <a:ext cx="11930742" cy="64661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</a:rPr>
              <a:t>VCS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3234EB-C1F2-41C5-864F-0DA603944B77}"/>
              </a:ext>
            </a:extLst>
          </p:cNvPr>
          <p:cNvSpPr/>
          <p:nvPr userDrawn="1"/>
        </p:nvSpPr>
        <p:spPr>
          <a:xfrm>
            <a:off x="285008" y="362200"/>
            <a:ext cx="1190501" cy="76377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542BD0-801A-4D5E-9D80-24B2F5A591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271447"/>
            <a:ext cx="12070277" cy="1"/>
          </a:xfrm>
          <a:prstGeom prst="line">
            <a:avLst/>
          </a:prstGeom>
          <a:ln w="158750">
            <a:solidFill>
              <a:srgbClr val="203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9BBC18-99E4-49C7-A7B8-7195B908B5B9}"/>
              </a:ext>
            </a:extLst>
          </p:cNvPr>
          <p:cNvCxnSpPr>
            <a:cxnSpLocks/>
          </p:cNvCxnSpPr>
          <p:nvPr userDrawn="1"/>
        </p:nvCxnSpPr>
        <p:spPr>
          <a:xfrm>
            <a:off x="1651185" y="183762"/>
            <a:ext cx="0" cy="1120647"/>
          </a:xfrm>
          <a:prstGeom prst="line">
            <a:avLst/>
          </a:prstGeom>
          <a:ln w="158750">
            <a:solidFill>
              <a:srgbClr val="203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37D168FD-92D4-4044-8927-D9E333806494}"/>
              </a:ext>
            </a:extLst>
          </p:cNvPr>
          <p:cNvSpPr/>
          <p:nvPr userDrawn="1"/>
        </p:nvSpPr>
        <p:spPr>
          <a:xfrm>
            <a:off x="1683327" y="195944"/>
            <a:ext cx="10369136" cy="1042540"/>
          </a:xfrm>
          <a:prstGeom prst="rect">
            <a:avLst/>
          </a:prstGeom>
          <a:solidFill>
            <a:srgbClr val="E3670D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9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rgbClr val="203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9535" y="195944"/>
            <a:ext cx="11930742" cy="64661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</a:rPr>
              <a:t>VCS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3234EB-C1F2-41C5-864F-0DA603944B77}"/>
              </a:ext>
            </a:extLst>
          </p:cNvPr>
          <p:cNvSpPr/>
          <p:nvPr userDrawn="1"/>
        </p:nvSpPr>
        <p:spPr>
          <a:xfrm>
            <a:off x="285008" y="362200"/>
            <a:ext cx="1190501" cy="76377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542BD0-801A-4D5E-9D80-24B2F5A591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271447"/>
            <a:ext cx="12070277" cy="1"/>
          </a:xfrm>
          <a:prstGeom prst="line">
            <a:avLst/>
          </a:prstGeom>
          <a:ln w="158750">
            <a:solidFill>
              <a:srgbClr val="203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9BBC18-99E4-49C7-A7B8-7195B908B5B9}"/>
              </a:ext>
            </a:extLst>
          </p:cNvPr>
          <p:cNvCxnSpPr>
            <a:cxnSpLocks/>
          </p:cNvCxnSpPr>
          <p:nvPr userDrawn="1"/>
        </p:nvCxnSpPr>
        <p:spPr>
          <a:xfrm>
            <a:off x="1651185" y="183762"/>
            <a:ext cx="0" cy="1120647"/>
          </a:xfrm>
          <a:prstGeom prst="line">
            <a:avLst/>
          </a:prstGeom>
          <a:ln w="158750">
            <a:solidFill>
              <a:srgbClr val="203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37D168FD-92D4-4044-8927-D9E333806494}"/>
              </a:ext>
            </a:extLst>
          </p:cNvPr>
          <p:cNvSpPr/>
          <p:nvPr userDrawn="1"/>
        </p:nvSpPr>
        <p:spPr>
          <a:xfrm>
            <a:off x="1683327" y="195944"/>
            <a:ext cx="10369136" cy="1042540"/>
          </a:xfrm>
          <a:prstGeom prst="rect">
            <a:avLst/>
          </a:prstGeom>
          <a:solidFill>
            <a:srgbClr val="FFC2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6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solidFill>
          <a:srgbClr val="203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9535" y="195944"/>
            <a:ext cx="11930742" cy="64661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</a:rPr>
              <a:t>VCS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3234EB-C1F2-41C5-864F-0DA603944B77}"/>
              </a:ext>
            </a:extLst>
          </p:cNvPr>
          <p:cNvSpPr/>
          <p:nvPr userDrawn="1"/>
        </p:nvSpPr>
        <p:spPr>
          <a:xfrm>
            <a:off x="285008" y="362200"/>
            <a:ext cx="1190501" cy="76377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542BD0-801A-4D5E-9D80-24B2F5A591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271447"/>
            <a:ext cx="12070277" cy="1"/>
          </a:xfrm>
          <a:prstGeom prst="line">
            <a:avLst/>
          </a:prstGeom>
          <a:ln w="158750">
            <a:solidFill>
              <a:srgbClr val="203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9BBC18-99E4-49C7-A7B8-7195B908B5B9}"/>
              </a:ext>
            </a:extLst>
          </p:cNvPr>
          <p:cNvCxnSpPr>
            <a:cxnSpLocks/>
          </p:cNvCxnSpPr>
          <p:nvPr userDrawn="1"/>
        </p:nvCxnSpPr>
        <p:spPr>
          <a:xfrm>
            <a:off x="1651185" y="183762"/>
            <a:ext cx="0" cy="1120647"/>
          </a:xfrm>
          <a:prstGeom prst="line">
            <a:avLst/>
          </a:prstGeom>
          <a:ln w="158750">
            <a:solidFill>
              <a:srgbClr val="203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37D168FD-92D4-4044-8927-D9E333806494}"/>
              </a:ext>
            </a:extLst>
          </p:cNvPr>
          <p:cNvSpPr/>
          <p:nvPr userDrawn="1"/>
        </p:nvSpPr>
        <p:spPr>
          <a:xfrm>
            <a:off x="1683327" y="195944"/>
            <a:ext cx="10369136" cy="1042540"/>
          </a:xfrm>
          <a:prstGeom prst="rect">
            <a:avLst/>
          </a:prstGeom>
          <a:solidFill>
            <a:srgbClr val="5A9BD5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2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Pr>
        <a:solidFill>
          <a:srgbClr val="203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9535" y="195944"/>
            <a:ext cx="11930742" cy="64661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</a:rPr>
              <a:t>VCS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3234EB-C1F2-41C5-864F-0DA603944B77}"/>
              </a:ext>
            </a:extLst>
          </p:cNvPr>
          <p:cNvSpPr/>
          <p:nvPr userDrawn="1"/>
        </p:nvSpPr>
        <p:spPr>
          <a:xfrm>
            <a:off x="285008" y="362200"/>
            <a:ext cx="1190501" cy="76377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542BD0-801A-4D5E-9D80-24B2F5A591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271447"/>
            <a:ext cx="12070277" cy="1"/>
          </a:xfrm>
          <a:prstGeom prst="line">
            <a:avLst/>
          </a:prstGeom>
          <a:ln w="158750">
            <a:solidFill>
              <a:srgbClr val="203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9BBC18-99E4-49C7-A7B8-7195B908B5B9}"/>
              </a:ext>
            </a:extLst>
          </p:cNvPr>
          <p:cNvCxnSpPr>
            <a:cxnSpLocks/>
          </p:cNvCxnSpPr>
          <p:nvPr userDrawn="1"/>
        </p:nvCxnSpPr>
        <p:spPr>
          <a:xfrm>
            <a:off x="1651185" y="183762"/>
            <a:ext cx="0" cy="1120647"/>
          </a:xfrm>
          <a:prstGeom prst="line">
            <a:avLst/>
          </a:prstGeom>
          <a:ln w="158750">
            <a:solidFill>
              <a:srgbClr val="203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37D168FD-92D4-4044-8927-D9E333806494}"/>
              </a:ext>
            </a:extLst>
          </p:cNvPr>
          <p:cNvSpPr/>
          <p:nvPr userDrawn="1"/>
        </p:nvSpPr>
        <p:spPr>
          <a:xfrm>
            <a:off x="1683327" y="195944"/>
            <a:ext cx="10369136" cy="1042540"/>
          </a:xfrm>
          <a:prstGeom prst="rect">
            <a:avLst/>
          </a:prstGeom>
          <a:solidFill>
            <a:srgbClr val="E11C47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203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9535" y="195944"/>
            <a:ext cx="11930742" cy="64661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</a:rPr>
              <a:t>VCS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3234EB-C1F2-41C5-864F-0DA603944B77}"/>
              </a:ext>
            </a:extLst>
          </p:cNvPr>
          <p:cNvSpPr/>
          <p:nvPr userDrawn="1"/>
        </p:nvSpPr>
        <p:spPr>
          <a:xfrm>
            <a:off x="285008" y="362200"/>
            <a:ext cx="1190501" cy="76377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2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75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2" r:id="rId2"/>
    <p:sldLayoutId id="214748367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74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49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66" r:id="rId21"/>
    <p:sldLayoutId id="2147483660" r:id="rId22"/>
    <p:sldLayoutId id="2147483661" r:id="rId23"/>
    <p:sldLayoutId id="2147483662" r:id="rId24"/>
    <p:sldLayoutId id="2147483663" r:id="rId25"/>
    <p:sldLayoutId id="2147483664" r:id="rId26"/>
    <p:sldLayoutId id="2147483650" r:id="rId27"/>
    <p:sldLayoutId id="2147483651" r:id="rId28"/>
    <p:sldLayoutId id="2147483652" r:id="rId29"/>
    <p:sldLayoutId id="2147483653" r:id="rId30"/>
    <p:sldLayoutId id="2147483654" r:id="rId31"/>
    <p:sldLayoutId id="2147483655" r:id="rId32"/>
    <p:sldLayoutId id="2147483656" r:id="rId33"/>
    <p:sldLayoutId id="2147483657" r:id="rId34"/>
    <p:sldLayoutId id="2147483658" r:id="rId35"/>
    <p:sldLayoutId id="2147483659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T6FdhKriB8&amp;t=20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T6FdhKriB8" TargetMode="Externa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sr1uS8KZbto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terlingsop.wordpress.com/tag/inspirational-quote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4EDhdAHrOg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4EDhdAHrOg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public-speaking-practice-and-ethics/s07-01-listening-vs-hearing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7ED51B-BE39-4957-897A-7CA5190D3EE0}"/>
              </a:ext>
            </a:extLst>
          </p:cNvPr>
          <p:cNvSpPr/>
          <p:nvPr/>
        </p:nvSpPr>
        <p:spPr>
          <a:xfrm>
            <a:off x="512616" y="1120676"/>
            <a:ext cx="108619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kern="0" cap="all" spc="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Emotional Learning </a:t>
            </a:r>
          </a:p>
          <a:p>
            <a:pPr lvl="0" algn="ctr">
              <a:defRPr/>
            </a:pPr>
            <a:r>
              <a:rPr lang="en-US" sz="4800" kern="0" cap="all" spc="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</a:p>
          <a:p>
            <a:pPr lvl="0" algn="ctr">
              <a:defRPr/>
            </a:pPr>
            <a:r>
              <a:rPr lang="en-US" sz="4800" kern="0" cap="all" spc="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*Lessons for 12/3 – 12/7</a:t>
            </a:r>
            <a:endParaRPr lang="en-US" sz="4800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14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E29CAA-CA73-45C8-8043-94FEC2AAB9C5}"/>
              </a:ext>
            </a:extLst>
          </p:cNvPr>
          <p:cNvSpPr/>
          <p:nvPr/>
        </p:nvSpPr>
        <p:spPr>
          <a:xfrm>
            <a:off x="2104238" y="202322"/>
            <a:ext cx="80522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Active Listening Tips </a:t>
            </a:r>
            <a:endParaRPr lang="en-US" sz="54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A7F313-727F-45E9-94E1-5E8EBB20F659}"/>
              </a:ext>
            </a:extLst>
          </p:cNvPr>
          <p:cNvSpPr/>
          <p:nvPr/>
        </p:nvSpPr>
        <p:spPr>
          <a:xfrm>
            <a:off x="254733" y="1655869"/>
            <a:ext cx="11751214" cy="4452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Focus on the person speaking.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Show by your tone of voice, your friendly expression, and your “body language” that you are interested and want to be helpful.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Don’t interrupt.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Accept the person’s feeling without judgment.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Paraphrase what the person has said to be sure you understand.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 Express empathy </a:t>
            </a:r>
            <a:r>
              <a:rPr lang="en-US" sz="2400" dirty="0">
                <a:latin typeface="Century Schoolbook" panose="02040604050505020304" pitchFamily="18" charset="0"/>
              </a:rPr>
              <a:t>validate these feelings rather than questioning or defending against them</a:t>
            </a:r>
            <a:endParaRPr lang="en-US" sz="24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752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AE6277-43A1-4D8A-824B-B62B94FC163E}"/>
              </a:ext>
            </a:extLst>
          </p:cNvPr>
          <p:cNvSpPr txBox="1"/>
          <p:nvPr/>
        </p:nvSpPr>
        <p:spPr>
          <a:xfrm>
            <a:off x="1270806" y="283318"/>
            <a:ext cx="9561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entury Schoolbook" panose="02040604050505020304" pitchFamily="18" charset="0"/>
              </a:rPr>
              <a:t>Video: Empathy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33046B-FA16-428D-86BB-CFF70829C720}"/>
              </a:ext>
            </a:extLst>
          </p:cNvPr>
          <p:cNvSpPr txBox="1"/>
          <p:nvPr/>
        </p:nvSpPr>
        <p:spPr>
          <a:xfrm>
            <a:off x="708917" y="2231073"/>
            <a:ext cx="106851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entury Schoolbook" panose="02040604050505020304" pitchFamily="18" charset="0"/>
            </a:endParaRPr>
          </a:p>
          <a:p>
            <a:endParaRPr lang="en-US" sz="3200" dirty="0">
              <a:latin typeface="Century Schoolbook" panose="02040604050505020304" pitchFamily="18" charset="0"/>
            </a:endParaRPr>
          </a:p>
          <a:p>
            <a:endParaRPr lang="en-US" sz="3200" dirty="0">
              <a:latin typeface="Century Schoolbook" panose="02040604050505020304" pitchFamily="18" charset="0"/>
            </a:endParaRPr>
          </a:p>
          <a:p>
            <a:endParaRPr lang="en-US" sz="3200" dirty="0">
              <a:latin typeface="Century Schoolbook" panose="020406040505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7BEA07-E2AE-4634-8A9B-67DB8B4639E1}"/>
              </a:ext>
            </a:extLst>
          </p:cNvPr>
          <p:cNvSpPr/>
          <p:nvPr/>
        </p:nvSpPr>
        <p:spPr>
          <a:xfrm>
            <a:off x="2855268" y="6211669"/>
            <a:ext cx="5552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https://www.youtube.com/watch?v=QT6FdhKriB8&amp;t=20s</a:t>
            </a:r>
            <a:endParaRPr lang="en-US" dirty="0"/>
          </a:p>
          <a:p>
            <a:endParaRPr lang="en-US" dirty="0"/>
          </a:p>
        </p:txBody>
      </p:sp>
      <p:pic>
        <p:nvPicPr>
          <p:cNvPr id="4" name="Online Media 3" title="Inside Out   Sadness comforts Bing Bong">
            <a:hlinkClick r:id="" action="ppaction://media"/>
            <a:extLst>
              <a:ext uri="{FF2B5EF4-FFF2-40B4-BE49-F238E27FC236}">
                <a16:creationId xmlns:a16="http://schemas.microsoft.com/office/drawing/2014/main" id="{E923B141-97DD-4F0F-91BA-DC36433D04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79477" y="1298981"/>
            <a:ext cx="8832141" cy="496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42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D9353-000F-4DB6-B1EE-C3438861D8A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18360" y="1441938"/>
            <a:ext cx="7682601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Bookman Old Style" panose="02050604050505020204" pitchFamily="18" charset="0"/>
              </a:rPr>
              <a:t>Wednesday</a:t>
            </a:r>
            <a:br>
              <a:rPr lang="en-US" sz="80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Bookman Old Style" panose="02050604050505020204" pitchFamily="18" charset="0"/>
              </a:rPr>
              <a:t>Active Listening Tips</a:t>
            </a:r>
            <a:br>
              <a:rPr lang="en-US" sz="80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br>
              <a:rPr lang="en-US" sz="80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endParaRPr lang="en-US" sz="6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613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AE6277-43A1-4D8A-824B-B62B94FC163E}"/>
              </a:ext>
            </a:extLst>
          </p:cNvPr>
          <p:cNvSpPr txBox="1"/>
          <p:nvPr/>
        </p:nvSpPr>
        <p:spPr>
          <a:xfrm>
            <a:off x="441790" y="221673"/>
            <a:ext cx="1094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entury Schoolbook" panose="02040604050505020304" pitchFamily="18" charset="0"/>
              </a:rPr>
              <a:t>Video: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ABB4F5-C589-4A4F-A13D-F2624F378D35}"/>
              </a:ext>
            </a:extLst>
          </p:cNvPr>
          <p:cNvSpPr/>
          <p:nvPr/>
        </p:nvSpPr>
        <p:spPr>
          <a:xfrm>
            <a:off x="1125415" y="2644170"/>
            <a:ext cx="103960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entury Schoolbook" panose="02040604050505020304" pitchFamily="18" charset="0"/>
              </a:rPr>
              <a:t>Please click on link below to view video</a:t>
            </a:r>
          </a:p>
          <a:p>
            <a:pPr algn="ctr"/>
            <a:endParaRPr lang="en-US" sz="3200" dirty="0">
              <a:latin typeface="Century Schoolbook" panose="02040604050505020304" pitchFamily="18" charset="0"/>
            </a:endParaRPr>
          </a:p>
          <a:p>
            <a:pPr algn="ctr"/>
            <a:r>
              <a:rPr lang="en-US" sz="3200" b="1" dirty="0"/>
              <a:t>Chess Clock Communication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u="sng" dirty="0">
                <a:hlinkClick r:id="rId2"/>
              </a:rPr>
              <a:t>https://youtu.be/sr1uS8KZbto</a:t>
            </a:r>
            <a:endParaRPr lang="en-US" sz="3200" u="sng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4857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3B40-750E-489C-8008-855BD1199F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6814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z="6600" dirty="0">
                <a:latin typeface="Bookman Old Style" panose="02050604050505020204" pitchFamily="18" charset="0"/>
              </a:rPr>
              <a:t>Class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9D008-280A-4DBF-924A-706F90C940E6}"/>
              </a:ext>
            </a:extLst>
          </p:cNvPr>
          <p:cNvSpPr txBox="1"/>
          <p:nvPr/>
        </p:nvSpPr>
        <p:spPr>
          <a:xfrm>
            <a:off x="366932" y="1593706"/>
            <a:ext cx="1145813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entury Schoolbook" panose="020406040505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dirty="0">
                <a:latin typeface="Century Schoolbook" panose="02040604050505020304" pitchFamily="18" charset="0"/>
              </a:rPr>
              <a:t>What were some signs that Sheldon was not actively listening? (use active listening tips from yesterday)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3200" dirty="0">
              <a:latin typeface="Century Schoolbook" panose="020406040505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dirty="0">
                <a:latin typeface="Century Schoolbook" panose="02040604050505020304" pitchFamily="18" charset="0"/>
              </a:rPr>
              <a:t> How could Sheldon have become a better listener to Raj? </a:t>
            </a:r>
          </a:p>
          <a:p>
            <a:endParaRPr lang="en-US" sz="3200" b="1" dirty="0">
              <a:latin typeface="Century Schoolbook" panose="02040604050505020304" pitchFamily="18" charset="0"/>
            </a:endParaRPr>
          </a:p>
          <a:p>
            <a:endParaRPr lang="en-US" sz="32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31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D9353-000F-4DB6-B1EE-C3438861D8A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Bookman Old Style" panose="02050604050505020204" pitchFamily="18" charset="0"/>
              </a:rPr>
              <a:t>Thursday</a:t>
            </a:r>
            <a:br>
              <a:rPr lang="en-US" sz="60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endParaRPr lang="en-US" sz="4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311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E29CAA-CA73-45C8-8043-94FEC2AAB9C5}"/>
              </a:ext>
            </a:extLst>
          </p:cNvPr>
          <p:cNvSpPr/>
          <p:nvPr/>
        </p:nvSpPr>
        <p:spPr>
          <a:xfrm>
            <a:off x="2104238" y="202322"/>
            <a:ext cx="74847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Active Listening Activity</a:t>
            </a:r>
            <a:endParaRPr lang="en-US" sz="44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6D2889-5888-4BA1-AEDD-522044B05A8E}"/>
              </a:ext>
            </a:extLst>
          </p:cNvPr>
          <p:cNvSpPr/>
          <p:nvPr/>
        </p:nvSpPr>
        <p:spPr>
          <a:xfrm>
            <a:off x="276664" y="1738944"/>
            <a:ext cx="109212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With a partner, one person will speak while the other person listens – no comments or questions. (1 min max) 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The listener practices non-verbal listening skills.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The listener has 15 seconds to paraphrase what he/she has just heard. “Speaker” now listens.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Reverse the roles.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502920" indent="-457200" algn="ctr">
              <a:buFont typeface="+mj-lt"/>
              <a:buAutoNum type="arabicPeriod"/>
            </a:pPr>
            <a:r>
              <a:rPr lang="en-US" sz="2400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What is your favorite class and why?</a:t>
            </a:r>
            <a:endParaRPr lang="en-US" sz="2400" dirty="0">
              <a:latin typeface="Century Schoolbook" panose="02040604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166CAB-FCDF-4150-9D03-442505791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73237">
            <a:off x="9301068" y="3940370"/>
            <a:ext cx="262760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64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3B40-750E-489C-8008-855BD1199F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6814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z="6600" dirty="0">
                <a:latin typeface="Bookman Old Style" panose="02050604050505020204" pitchFamily="18" charset="0"/>
              </a:rPr>
              <a:t>Class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9D008-280A-4DBF-924A-706F90C940E6}"/>
              </a:ext>
            </a:extLst>
          </p:cNvPr>
          <p:cNvSpPr txBox="1"/>
          <p:nvPr/>
        </p:nvSpPr>
        <p:spPr>
          <a:xfrm>
            <a:off x="248529" y="2719122"/>
            <a:ext cx="11458135" cy="3689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Century Schoolbook" panose="02040604050505020304" pitchFamily="18" charset="0"/>
              </a:rPr>
              <a:t>Was it easy or hard to only listen?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Century Schoolbook" panose="02040604050505020304" pitchFamily="18" charset="0"/>
              </a:rPr>
              <a:t>Was it easy or hard to paraphrase?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Century Schoolbook" panose="02040604050505020304" pitchFamily="18" charset="0"/>
              </a:rPr>
              <a:t>When you were the speaker, what was it like to hear yourself paraphrased?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Century Schoolbook" panose="02040604050505020304" pitchFamily="18" charset="0"/>
              </a:rPr>
              <a:t>Which role do you prefer?</a:t>
            </a:r>
          </a:p>
        </p:txBody>
      </p:sp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569BB613-FFD0-4C3C-8FCB-2F03E165D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55545" y="725903"/>
            <a:ext cx="3551119" cy="286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60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8E4A73-643A-4B29-A984-967D6EA8AB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8" r="1385"/>
          <a:stretch/>
        </p:blipFill>
        <p:spPr>
          <a:xfrm>
            <a:off x="511279" y="2706913"/>
            <a:ext cx="10888394" cy="38362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EFC903-2D8D-465C-B664-766BC7E4A7CC}"/>
              </a:ext>
            </a:extLst>
          </p:cNvPr>
          <p:cNvSpPr txBox="1"/>
          <p:nvPr/>
        </p:nvSpPr>
        <p:spPr>
          <a:xfrm>
            <a:off x="866101" y="1055077"/>
            <a:ext cx="105335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Schoolbook" panose="02040604050505020304" pitchFamily="18" charset="0"/>
              </a:rPr>
              <a:t>What is listening tool do you need to get better at?</a:t>
            </a:r>
          </a:p>
        </p:txBody>
      </p:sp>
    </p:spTree>
    <p:extLst>
      <p:ext uri="{BB962C8B-B14F-4D97-AF65-F5344CB8AC3E}">
        <p14:creationId xmlns:p14="http://schemas.microsoft.com/office/powerpoint/2010/main" val="1013017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D9353-000F-4DB6-B1EE-C3438861D8A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Bookman Old Style" panose="02050604050505020204" pitchFamily="18" charset="0"/>
              </a:rPr>
              <a:t>Friday </a:t>
            </a:r>
            <a:br>
              <a:rPr lang="en-US" sz="60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endParaRPr lang="en-US" sz="4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036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9C42C4-193B-4E8F-9CCC-879DD1187DB2}"/>
              </a:ext>
            </a:extLst>
          </p:cNvPr>
          <p:cNvSpPr/>
          <p:nvPr/>
        </p:nvSpPr>
        <p:spPr>
          <a:xfrm>
            <a:off x="429491" y="1459611"/>
            <a:ext cx="11166764" cy="5178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Century Schoolbook" panose="02040604050505020304" pitchFamily="18" charset="0"/>
              </a:rPr>
              <a:t>Communication is a two way street.  Listening skills and appropriate responding are more complex than most people realize, involving give and take.  Listening and appropriate responding are both essential for effective communication</a:t>
            </a:r>
            <a:r>
              <a:rPr lang="en-US" sz="2800" dirty="0">
                <a:latin typeface="Century Schoolbook" panose="02040604050505020304" pitchFamily="18" charset="0"/>
              </a:rPr>
              <a:t>. </a:t>
            </a:r>
            <a:r>
              <a:rPr lang="en-US" sz="2800" b="1" dirty="0">
                <a:latin typeface="Century Schoolbook" panose="02040604050505020304" pitchFamily="18" charset="0"/>
              </a:rPr>
              <a:t>Helping students learn and practice listening is a much more effective approach to improving behavior than reprimands and punishment</a:t>
            </a:r>
            <a:endParaRPr lang="en-US" sz="2800" dirty="0"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Century Schoolbook" panose="020406040505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63836C-602E-4A0A-BFCD-04EF7FC49F16}"/>
              </a:ext>
            </a:extLst>
          </p:cNvPr>
          <p:cNvSpPr txBox="1">
            <a:spLocks/>
          </p:cNvSpPr>
          <p:nvPr/>
        </p:nvSpPr>
        <p:spPr>
          <a:xfrm>
            <a:off x="429491" y="277475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latin typeface="Bookman Old Style" panose="02050604050505020204" pitchFamily="18" charset="0"/>
              </a:rPr>
              <a:t>Overview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9BD82F-5329-4519-9F50-1E48743B5199}"/>
              </a:ext>
            </a:extLst>
          </p:cNvPr>
          <p:cNvSpPr/>
          <p:nvPr/>
        </p:nvSpPr>
        <p:spPr>
          <a:xfrm>
            <a:off x="1939636" y="6211193"/>
            <a:ext cx="8548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352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EEB974-A828-41C3-BF58-9373260A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438" y="-63376"/>
            <a:ext cx="7257539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>
                <a:solidFill>
                  <a:srgbClr val="000000"/>
                </a:solidFill>
                <a:latin typeface="Bookman Old Style" panose="02050604050505020204" pitchFamily="18" charset="0"/>
              </a:rPr>
              <a:t>Collaboration</a:t>
            </a:r>
            <a:endParaRPr lang="en-US" sz="6600" kern="12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5E2469-A09E-4003-9F8E-0A2B00A3D1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9349" y="2063959"/>
            <a:ext cx="3661831" cy="27502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616793-C53D-4F7B-B582-341545CE84A8}"/>
              </a:ext>
            </a:extLst>
          </p:cNvPr>
          <p:cNvSpPr/>
          <p:nvPr/>
        </p:nvSpPr>
        <p:spPr>
          <a:xfrm>
            <a:off x="5379544" y="1390675"/>
            <a:ext cx="68124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6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latin typeface="Century Schoolbook" panose="02040604050505020304" pitchFamily="18" charset="0"/>
              </a:rPr>
              <a:t>How can communication create a misunderstanding? 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286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3B40-750E-489C-8008-855BD1199F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10515600" cy="132556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Class Activity - Telephone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9D008-280A-4DBF-924A-706F90C940E6}"/>
              </a:ext>
            </a:extLst>
          </p:cNvPr>
          <p:cNvSpPr txBox="1"/>
          <p:nvPr/>
        </p:nvSpPr>
        <p:spPr>
          <a:xfrm>
            <a:off x="457200" y="1593706"/>
            <a:ext cx="1145813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Century Schoolbook" panose="02040604050505020304" pitchFamily="18" charset="0"/>
              </a:rPr>
              <a:t>Divide class into three or four equal teams. Have teams sit or stand in a straight line. They need to be close enough that whispering is possible, but not so close that players can hear each other whisper.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Century Schoolbook" panose="020406040505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Century Schoolbook" panose="02040604050505020304" pitchFamily="18" charset="0"/>
              </a:rPr>
              <a:t>The last player in line whispers a phrase into the ear of the person sitting or standing in front of them. (Teacher may give the phrase to student)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Century Schoolbook" panose="020406040505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Century Schoolbook" panose="02040604050505020304" pitchFamily="18" charset="0"/>
              </a:rPr>
              <a:t>Players whisper the phrase to their neighbors until it reaches the first player in line.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Century Schoolbook" panose="020406040505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Century Schoolbook" panose="02040604050505020304" pitchFamily="18" charset="0"/>
              </a:rPr>
              <a:t>The first player says the word or phrase out loud so everyone can hear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Century Schoolbook" panose="020406040505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Century Schoolbook" panose="02040604050505020304" pitchFamily="18" charset="0"/>
              </a:rPr>
              <a:t>The team that gets the phrase correct gets a point. </a:t>
            </a:r>
          </a:p>
          <a:p>
            <a:endParaRPr lang="en-US" sz="3200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98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3B40-750E-489C-8008-855BD1199F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6814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z="6600" dirty="0">
                <a:latin typeface="Bookman Old Style" panose="02050604050505020204" pitchFamily="18" charset="0"/>
              </a:rPr>
              <a:t>Class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9D008-280A-4DBF-924A-706F90C940E6}"/>
              </a:ext>
            </a:extLst>
          </p:cNvPr>
          <p:cNvSpPr txBox="1"/>
          <p:nvPr/>
        </p:nvSpPr>
        <p:spPr>
          <a:xfrm>
            <a:off x="178191" y="1734383"/>
            <a:ext cx="11458135" cy="3689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Century Schoolbook" panose="02040604050505020304" pitchFamily="18" charset="0"/>
              </a:rPr>
              <a:t>How can something whispered be so totally changed when it moves through a group of people.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3200" dirty="0">
              <a:latin typeface="Century Schoolbook" panose="020406040505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Century Schoolbook" panose="02040604050505020304" pitchFamily="18" charset="0"/>
              </a:rPr>
              <a:t>How could not hearing someone correctly cause a  misunderstanding or rumor to start? </a:t>
            </a:r>
          </a:p>
        </p:txBody>
      </p:sp>
    </p:spTree>
    <p:extLst>
      <p:ext uri="{BB962C8B-B14F-4D97-AF65-F5344CB8AC3E}">
        <p14:creationId xmlns:p14="http://schemas.microsoft.com/office/powerpoint/2010/main" val="515749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650CA9-C914-46D6-AEFB-6FDD147C7F26}"/>
              </a:ext>
            </a:extLst>
          </p:cNvPr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latin typeface="Bookman Old Style" panose="02050604050505020204" pitchFamily="18" charset="0"/>
              </a:rPr>
              <a:t>Objective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406E11-232E-462A-98D8-4A0EBE079D87}"/>
              </a:ext>
            </a:extLst>
          </p:cNvPr>
          <p:cNvSpPr txBox="1"/>
          <p:nvPr/>
        </p:nvSpPr>
        <p:spPr>
          <a:xfrm>
            <a:off x="390974" y="2396837"/>
            <a:ext cx="1123298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dirty="0">
                <a:latin typeface="Century Schoolbook" panose="02040604050505020304" pitchFamily="18" charset="0"/>
              </a:rPr>
              <a:t> Understand the difference between hearing and listening.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4000" dirty="0">
              <a:latin typeface="Century Schoolbook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dirty="0">
                <a:latin typeface="Century Schoolbook" panose="02040604050505020304" pitchFamily="18" charset="0"/>
              </a:rPr>
              <a:t> Understand appropriate responding during conversations.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latin typeface="Century Schoolbook" panose="02040604050505020304" pitchFamily="18" charset="0"/>
            </a:endParaRPr>
          </a:p>
          <a:p>
            <a:endParaRPr lang="en-US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41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D9353-000F-4DB6-B1EE-C3438861D8A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ookman Old Style" panose="02050604050505020204" pitchFamily="18" charset="0"/>
              </a:rPr>
              <a:t>Monday</a:t>
            </a:r>
            <a:br>
              <a:rPr lang="en-US" sz="72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b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endParaRPr lang="en-US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63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EEB974-A828-41C3-BF58-9373260A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438" y="-63376"/>
            <a:ext cx="7257539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>
                <a:solidFill>
                  <a:srgbClr val="000000"/>
                </a:solidFill>
                <a:latin typeface="Bookman Old Style" panose="02050604050505020204" pitchFamily="18" charset="0"/>
              </a:rPr>
              <a:t>Collaboration</a:t>
            </a:r>
            <a:endParaRPr lang="en-US" sz="6600" kern="12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5E2469-A09E-4003-9F8E-0A2B00A3D1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9349" y="2063959"/>
            <a:ext cx="3661831" cy="27502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616793-C53D-4F7B-B582-341545CE84A8}"/>
              </a:ext>
            </a:extLst>
          </p:cNvPr>
          <p:cNvSpPr/>
          <p:nvPr/>
        </p:nvSpPr>
        <p:spPr>
          <a:xfrm>
            <a:off x="5403426" y="564783"/>
            <a:ext cx="681245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en-US" sz="44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00"/>
                </a:solidFill>
                <a:latin typeface="Century Schoolbook" panose="02040604050505020304" pitchFamily="18" charset="0"/>
              </a:rPr>
              <a:t>Think of who someone who is a good listener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00"/>
                </a:solidFill>
                <a:latin typeface="Century Schoolbook" panose="02040604050505020304" pitchFamily="18" charset="0"/>
              </a:rPr>
              <a:t>Share with your partner why this person is a good listener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00"/>
                </a:solidFill>
                <a:latin typeface="Century Schoolbook" panose="02040604050505020304" pitchFamily="18" charset="0"/>
              </a:rPr>
              <a:t> Share as a class characteristics of  a good listener</a:t>
            </a:r>
            <a:endParaRPr lang="en-US" sz="32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61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F2484-8287-4722-A347-F3FB32206E99}"/>
              </a:ext>
            </a:extLst>
          </p:cNvPr>
          <p:cNvSpPr txBox="1">
            <a:spLocks/>
          </p:cNvSpPr>
          <p:nvPr/>
        </p:nvSpPr>
        <p:spPr>
          <a:xfrm>
            <a:off x="1581989" y="0"/>
            <a:ext cx="10305211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000000"/>
                </a:solidFill>
                <a:latin typeface="Bookman Old Style" panose="02050604050505020204" pitchFamily="18" charset="0"/>
              </a:rPr>
              <a:t>Video: It’s not about the nail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84AA31-4CFD-4082-99CD-AB8D76DEBF12}"/>
              </a:ext>
            </a:extLst>
          </p:cNvPr>
          <p:cNvSpPr/>
          <p:nvPr/>
        </p:nvSpPr>
        <p:spPr>
          <a:xfrm>
            <a:off x="3612884" y="6299402"/>
            <a:ext cx="49662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https://www.youtube.com/watch?v=-4EDhdAHrOg</a:t>
            </a:r>
            <a:endParaRPr lang="en-US" dirty="0"/>
          </a:p>
          <a:p>
            <a:endParaRPr lang="en-US" dirty="0"/>
          </a:p>
        </p:txBody>
      </p:sp>
      <p:pic>
        <p:nvPicPr>
          <p:cNvPr id="4" name="Online Media 3" title="It's Not About The Nail">
            <a:hlinkClick r:id="" action="ppaction://media"/>
            <a:extLst>
              <a:ext uri="{FF2B5EF4-FFF2-40B4-BE49-F238E27FC236}">
                <a16:creationId xmlns:a16="http://schemas.microsoft.com/office/drawing/2014/main" id="{64E306F7-B530-406D-8B84-B4EFEBBFAE2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67840" y="1346000"/>
            <a:ext cx="8842171" cy="497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58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62901A-C022-4345-A861-6244D2DD95B6}"/>
              </a:ext>
            </a:extLst>
          </p:cNvPr>
          <p:cNvSpPr/>
          <p:nvPr/>
        </p:nvSpPr>
        <p:spPr>
          <a:xfrm>
            <a:off x="621322" y="1608373"/>
            <a:ext cx="447118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0000"/>
                </a:solidFill>
                <a:latin typeface="Century Schoolbook" panose="02040604050505020304" pitchFamily="18" charset="0"/>
              </a:rPr>
              <a:t>Hearing</a:t>
            </a:r>
            <a:r>
              <a:rPr lang="en-US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 = </a:t>
            </a:r>
            <a:r>
              <a:rPr lang="en-US" sz="2800" dirty="0"/>
              <a:t> </a:t>
            </a:r>
            <a:r>
              <a:rPr lang="en-US" sz="2800" dirty="0">
                <a:latin typeface="Century Schoolbook" panose="02040604050505020304" pitchFamily="18" charset="0"/>
              </a:rPr>
              <a:t>the act or power of taking in sound through the ear</a:t>
            </a:r>
            <a:r>
              <a:rPr lang="en-US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. </a:t>
            </a:r>
          </a:p>
          <a:p>
            <a:endParaRPr lang="en-US" sz="32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endParaRPr lang="en-US" sz="3200" dirty="0">
              <a:latin typeface="Century Schoolbook" panose="020406040505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E29CAA-CA73-45C8-8043-94FEC2AAB9C5}"/>
              </a:ext>
            </a:extLst>
          </p:cNvPr>
          <p:cNvSpPr/>
          <p:nvPr/>
        </p:nvSpPr>
        <p:spPr>
          <a:xfrm>
            <a:off x="2104238" y="202322"/>
            <a:ext cx="59554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Vocabulary </a:t>
            </a:r>
            <a:endParaRPr lang="en-US" sz="72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EAE1E7-E874-4A60-ACD7-E5BB2B2F6CBD}"/>
              </a:ext>
            </a:extLst>
          </p:cNvPr>
          <p:cNvSpPr/>
          <p:nvPr/>
        </p:nvSpPr>
        <p:spPr>
          <a:xfrm>
            <a:off x="6871369" y="977431"/>
            <a:ext cx="492134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r>
              <a:rPr lang="en-US" sz="2400" b="1" u="sng" dirty="0">
                <a:solidFill>
                  <a:srgbClr val="000000"/>
                </a:solidFill>
                <a:latin typeface="Century Schoolbook" panose="02040604050505020304" pitchFamily="18" charset="0"/>
              </a:rPr>
              <a:t>Listening </a:t>
            </a:r>
            <a:r>
              <a:rPr lang="en-US" sz="2400" dirty="0">
                <a:solidFill>
                  <a:srgbClr val="000000"/>
                </a:solidFill>
                <a:latin typeface="Century Schoolbook" panose="02040604050505020304" pitchFamily="18" charset="0"/>
              </a:rPr>
              <a:t>= t</a:t>
            </a:r>
            <a:r>
              <a:rPr lang="en-US" sz="2400" dirty="0">
                <a:latin typeface="Century Schoolbook" panose="02040604050505020304" pitchFamily="18" charset="0"/>
              </a:rPr>
              <a:t>o pay attention in order to hear. "Listening means taking a interest in what is being told us.</a:t>
            </a:r>
          </a:p>
          <a:p>
            <a:endParaRPr lang="en-US" sz="2400" dirty="0">
              <a:latin typeface="Century Schoolbook" panose="020406040505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entury Schoolbook" panose="02040604050505020304" pitchFamily="18" charset="0"/>
              </a:rPr>
              <a:t>Listening is a Skill!</a:t>
            </a:r>
          </a:p>
          <a:p>
            <a:endParaRPr lang="en-US" sz="32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25A5FC-F9A2-4D7B-B5E8-A4EAAEF5DF62}"/>
              </a:ext>
            </a:extLst>
          </p:cNvPr>
          <p:cNvSpPr/>
          <p:nvPr/>
        </p:nvSpPr>
        <p:spPr>
          <a:xfrm>
            <a:off x="5413472" y="1608373"/>
            <a:ext cx="8304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</a:t>
            </a:r>
          </a:p>
        </p:txBody>
      </p:sp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2A35863-3FD4-49E5-9AF2-5C598A9D5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51724" y="3828707"/>
            <a:ext cx="5947773" cy="284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31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D9353-000F-4DB6-B1EE-C3438861D8A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18360" y="1441938"/>
            <a:ext cx="7682601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Bookman Old Style" panose="02050604050505020204" pitchFamily="18" charset="0"/>
              </a:rPr>
              <a:t>Tuesday</a:t>
            </a:r>
            <a:br>
              <a:rPr lang="en-US" sz="80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br>
              <a:rPr lang="en-US" sz="80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endParaRPr lang="en-US" sz="6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001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EEB974-A828-41C3-BF58-9373260A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438" y="-63376"/>
            <a:ext cx="7257539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>
                <a:solidFill>
                  <a:srgbClr val="000000"/>
                </a:solidFill>
                <a:latin typeface="Bookman Old Style" panose="02050604050505020204" pitchFamily="18" charset="0"/>
              </a:rPr>
              <a:t>Collaboration</a:t>
            </a:r>
            <a:endParaRPr lang="en-US" sz="6600" kern="12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5E2469-A09E-4003-9F8E-0A2B00A3D1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9349" y="2063959"/>
            <a:ext cx="3661831" cy="27502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616793-C53D-4F7B-B582-341545CE84A8}"/>
              </a:ext>
            </a:extLst>
          </p:cNvPr>
          <p:cNvSpPr/>
          <p:nvPr/>
        </p:nvSpPr>
        <p:spPr>
          <a:xfrm>
            <a:off x="5497211" y="1225965"/>
            <a:ext cx="681245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pPr algn="ctr"/>
            <a:endParaRPr lang="en-US" sz="44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00"/>
                </a:solidFill>
                <a:latin typeface="Century Schoolbook" panose="02040604050505020304" pitchFamily="18" charset="0"/>
              </a:rPr>
              <a:t>How do you feel when someone doesn’t listen to you?</a:t>
            </a:r>
          </a:p>
        </p:txBody>
      </p:sp>
    </p:spTree>
    <p:extLst>
      <p:ext uri="{BB962C8B-B14F-4D97-AF65-F5344CB8AC3E}">
        <p14:creationId xmlns:p14="http://schemas.microsoft.com/office/powerpoint/2010/main" val="2617416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7621</TotalTime>
  <Words>587</Words>
  <Application>Microsoft Office PowerPoint</Application>
  <PresentationFormat>Widescreen</PresentationFormat>
  <Paragraphs>91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Bookman Old Style</vt:lpstr>
      <vt:lpstr>Calibri</vt:lpstr>
      <vt:lpstr>Calibri Light</vt:lpstr>
      <vt:lpstr>Century Schoolbook</vt:lpstr>
      <vt:lpstr>Impact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Monday  </vt:lpstr>
      <vt:lpstr>Collaboration</vt:lpstr>
      <vt:lpstr>PowerPoint Presentation</vt:lpstr>
      <vt:lpstr>PowerPoint Presentation</vt:lpstr>
      <vt:lpstr>Tuesday  </vt:lpstr>
      <vt:lpstr>Collaboration</vt:lpstr>
      <vt:lpstr>PowerPoint Presentation</vt:lpstr>
      <vt:lpstr>PowerPoint Presentation</vt:lpstr>
      <vt:lpstr>Wednesday Active Listening Tips  </vt:lpstr>
      <vt:lpstr>PowerPoint Presentation</vt:lpstr>
      <vt:lpstr>Class Discussion</vt:lpstr>
      <vt:lpstr>Thursday </vt:lpstr>
      <vt:lpstr>PowerPoint Presentation</vt:lpstr>
      <vt:lpstr>Class Discussion</vt:lpstr>
      <vt:lpstr>PowerPoint Presentation</vt:lpstr>
      <vt:lpstr>Friday  </vt:lpstr>
      <vt:lpstr>Collaboration</vt:lpstr>
      <vt:lpstr>Class Activity - Telephone</vt:lpstr>
      <vt:lpstr>Class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Hendricks, Hannah M.</dc:creator>
  <cp:lastModifiedBy>Hendricks, Hannah M.</cp:lastModifiedBy>
  <cp:revision>102</cp:revision>
  <dcterms:created xsi:type="dcterms:W3CDTF">2018-08-28T15:32:07Z</dcterms:created>
  <dcterms:modified xsi:type="dcterms:W3CDTF">2018-12-03T04:13:03Z</dcterms:modified>
</cp:coreProperties>
</file>